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9" r:id="rId2"/>
    <p:sldId id="295" r:id="rId3"/>
    <p:sldId id="296" r:id="rId4"/>
    <p:sldId id="297" r:id="rId5"/>
    <p:sldId id="298" r:id="rId6"/>
  </p:sldIdLst>
  <p:sldSz cx="9144000" cy="6858000" type="screen4x3"/>
  <p:notesSz cx="6742113" cy="9872663"/>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0182" autoAdjust="0"/>
  </p:normalViewPr>
  <p:slideViewPr>
    <p:cSldViewPr snapToGrid="0">
      <p:cViewPr varScale="1">
        <p:scale>
          <a:sx n="63" d="100"/>
          <a:sy n="63" d="100"/>
        </p:scale>
        <p:origin x="1452" y="78"/>
      </p:cViewPr>
      <p:guideLst/>
    </p:cSldViewPr>
  </p:slideViewPr>
  <p:notesTextViewPr>
    <p:cViewPr>
      <p:scale>
        <a:sx n="1" d="1"/>
        <a:sy n="1" d="1"/>
      </p:scale>
      <p:origin x="0" y="0"/>
    </p:cViewPr>
  </p:notesText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B5A9053-76C0-45A4-82CA-CAD734D8789E}"/>
              </a:ext>
            </a:extLst>
          </p:cNvPr>
          <p:cNvSpPr>
            <a:spLocks noGrp="1"/>
          </p:cNvSpPr>
          <p:nvPr>
            <p:ph type="hdr" sz="quarter"/>
          </p:nvPr>
        </p:nvSpPr>
        <p:spPr>
          <a:xfrm>
            <a:off x="0" y="1"/>
            <a:ext cx="2921582" cy="495348"/>
          </a:xfrm>
          <a:prstGeom prst="rect">
            <a:avLst/>
          </a:prstGeom>
        </p:spPr>
        <p:txBody>
          <a:bodyPr vert="horz" lIns="91440" tIns="45720" rIns="91440" bIns="45720" rtlCol="0"/>
          <a:lstStyle>
            <a:lvl1pPr algn="l">
              <a:defRPr sz="1200"/>
            </a:lvl1pPr>
          </a:lstStyle>
          <a:p>
            <a:r>
              <a:rPr lang="en-US"/>
              <a:t>ALLRR&amp;D Kick Off Meeting, Skopje, 24-25 January 2019</a:t>
            </a:r>
            <a:endParaRPr lang="mk-MK"/>
          </a:p>
        </p:txBody>
      </p:sp>
      <p:sp>
        <p:nvSpPr>
          <p:cNvPr id="3" name="Date Placeholder 2">
            <a:extLst>
              <a:ext uri="{FF2B5EF4-FFF2-40B4-BE49-F238E27FC236}">
                <a16:creationId xmlns:a16="http://schemas.microsoft.com/office/drawing/2014/main" id="{08244283-85F0-4C47-91D3-FF33A1BFB3C4}"/>
              </a:ext>
            </a:extLst>
          </p:cNvPr>
          <p:cNvSpPr>
            <a:spLocks noGrp="1"/>
          </p:cNvSpPr>
          <p:nvPr>
            <p:ph type="dt" sz="quarter" idx="1"/>
          </p:nvPr>
        </p:nvSpPr>
        <p:spPr>
          <a:xfrm>
            <a:off x="3818971" y="1"/>
            <a:ext cx="2921582" cy="495348"/>
          </a:xfrm>
          <a:prstGeom prst="rect">
            <a:avLst/>
          </a:prstGeom>
        </p:spPr>
        <p:txBody>
          <a:bodyPr vert="horz" lIns="91440" tIns="45720" rIns="91440" bIns="45720" rtlCol="0"/>
          <a:lstStyle>
            <a:lvl1pPr algn="r">
              <a:defRPr sz="1200"/>
            </a:lvl1pPr>
          </a:lstStyle>
          <a:p>
            <a:fld id="{4D7388C1-6070-4FC8-8295-DFD3F8891E99}" type="datetimeFigureOut">
              <a:rPr lang="mk-MK" smtClean="0"/>
              <a:t>04.6.2020</a:t>
            </a:fld>
            <a:endParaRPr lang="mk-MK"/>
          </a:p>
        </p:txBody>
      </p:sp>
      <p:sp>
        <p:nvSpPr>
          <p:cNvPr id="4" name="Footer Placeholder 3">
            <a:extLst>
              <a:ext uri="{FF2B5EF4-FFF2-40B4-BE49-F238E27FC236}">
                <a16:creationId xmlns:a16="http://schemas.microsoft.com/office/drawing/2014/main" id="{294F6765-E022-4DD9-9FD1-9C72BE47B1A6}"/>
              </a:ext>
            </a:extLst>
          </p:cNvPr>
          <p:cNvSpPr>
            <a:spLocks noGrp="1"/>
          </p:cNvSpPr>
          <p:nvPr>
            <p:ph type="ftr" sz="quarter" idx="2"/>
          </p:nvPr>
        </p:nvSpPr>
        <p:spPr>
          <a:xfrm>
            <a:off x="0" y="9377318"/>
            <a:ext cx="2921582" cy="495347"/>
          </a:xfrm>
          <a:prstGeom prst="rect">
            <a:avLst/>
          </a:prstGeom>
        </p:spPr>
        <p:txBody>
          <a:bodyPr vert="horz" lIns="91440" tIns="45720" rIns="91440" bIns="45720" rtlCol="0" anchor="b"/>
          <a:lstStyle>
            <a:lvl1pPr algn="l">
              <a:defRPr sz="1200"/>
            </a:lvl1pPr>
          </a:lstStyle>
          <a:p>
            <a:endParaRPr lang="mk-MK"/>
          </a:p>
        </p:txBody>
      </p:sp>
      <p:sp>
        <p:nvSpPr>
          <p:cNvPr id="5" name="Slide Number Placeholder 4">
            <a:extLst>
              <a:ext uri="{FF2B5EF4-FFF2-40B4-BE49-F238E27FC236}">
                <a16:creationId xmlns:a16="http://schemas.microsoft.com/office/drawing/2014/main" id="{26F23405-2F9B-4729-BB57-5261553F97DE}"/>
              </a:ext>
            </a:extLst>
          </p:cNvPr>
          <p:cNvSpPr>
            <a:spLocks noGrp="1"/>
          </p:cNvSpPr>
          <p:nvPr>
            <p:ph type="sldNum" sz="quarter" idx="3"/>
          </p:nvPr>
        </p:nvSpPr>
        <p:spPr>
          <a:xfrm>
            <a:off x="3818971" y="9377318"/>
            <a:ext cx="2921582" cy="495347"/>
          </a:xfrm>
          <a:prstGeom prst="rect">
            <a:avLst/>
          </a:prstGeom>
        </p:spPr>
        <p:txBody>
          <a:bodyPr vert="horz" lIns="91440" tIns="45720" rIns="91440" bIns="45720" rtlCol="0" anchor="b"/>
          <a:lstStyle>
            <a:lvl1pPr algn="r">
              <a:defRPr sz="1200"/>
            </a:lvl1pPr>
          </a:lstStyle>
          <a:p>
            <a:fld id="{586372FB-0475-4997-A0F8-C31C189C59D7}" type="slidenum">
              <a:rPr lang="mk-MK" smtClean="0"/>
              <a:t>‹#›</a:t>
            </a:fld>
            <a:endParaRPr lang="mk-MK"/>
          </a:p>
        </p:txBody>
      </p:sp>
    </p:spTree>
    <p:extLst>
      <p:ext uri="{BB962C8B-B14F-4D97-AF65-F5344CB8AC3E}">
        <p14:creationId xmlns:p14="http://schemas.microsoft.com/office/powerpoint/2010/main" val="779050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21582" cy="495348"/>
          </a:xfrm>
          <a:prstGeom prst="rect">
            <a:avLst/>
          </a:prstGeom>
        </p:spPr>
        <p:txBody>
          <a:bodyPr vert="horz" lIns="91440" tIns="45720" rIns="91440" bIns="45720" rtlCol="0"/>
          <a:lstStyle>
            <a:lvl1pPr algn="l">
              <a:defRPr sz="1200"/>
            </a:lvl1pPr>
          </a:lstStyle>
          <a:p>
            <a:r>
              <a:rPr lang="en-US"/>
              <a:t>ALLRR&amp;D Kick Off Meeting, Skopje, 24-25 January 2019</a:t>
            </a:r>
            <a:endParaRPr lang="mk-MK"/>
          </a:p>
        </p:txBody>
      </p:sp>
      <p:sp>
        <p:nvSpPr>
          <p:cNvPr id="3" name="Date Placeholder 2"/>
          <p:cNvSpPr>
            <a:spLocks noGrp="1"/>
          </p:cNvSpPr>
          <p:nvPr>
            <p:ph type="dt" idx="1"/>
          </p:nvPr>
        </p:nvSpPr>
        <p:spPr>
          <a:xfrm>
            <a:off x="3818971" y="1"/>
            <a:ext cx="2921582" cy="495348"/>
          </a:xfrm>
          <a:prstGeom prst="rect">
            <a:avLst/>
          </a:prstGeom>
        </p:spPr>
        <p:txBody>
          <a:bodyPr vert="horz" lIns="91440" tIns="45720" rIns="91440" bIns="45720" rtlCol="0"/>
          <a:lstStyle>
            <a:lvl1pPr algn="r">
              <a:defRPr sz="1200"/>
            </a:lvl1pPr>
          </a:lstStyle>
          <a:p>
            <a:fld id="{859A6EA6-7FE7-41A5-AA5E-C4E329B4BC67}" type="datetimeFigureOut">
              <a:rPr lang="mk-MK" smtClean="0"/>
              <a:t>04.6.2020</a:t>
            </a:fld>
            <a:endParaRPr lang="mk-MK"/>
          </a:p>
        </p:txBody>
      </p:sp>
      <p:sp>
        <p:nvSpPr>
          <p:cNvPr id="4" name="Slide Image Placeholder 3"/>
          <p:cNvSpPr>
            <a:spLocks noGrp="1" noRot="1" noChangeAspect="1"/>
          </p:cNvSpPr>
          <p:nvPr>
            <p:ph type="sldImg" idx="2"/>
          </p:nvPr>
        </p:nvSpPr>
        <p:spPr>
          <a:xfrm>
            <a:off x="1150938" y="1235075"/>
            <a:ext cx="4440237" cy="3330575"/>
          </a:xfrm>
          <a:prstGeom prst="rect">
            <a:avLst/>
          </a:prstGeom>
          <a:noFill/>
          <a:ln w="12700">
            <a:solidFill>
              <a:prstClr val="black"/>
            </a:solidFill>
          </a:ln>
        </p:spPr>
        <p:txBody>
          <a:bodyPr vert="horz" lIns="91440" tIns="45720" rIns="91440" bIns="45720" rtlCol="0" anchor="ctr"/>
          <a:lstStyle/>
          <a:p>
            <a:endParaRPr lang="mk-MK"/>
          </a:p>
        </p:txBody>
      </p:sp>
      <p:sp>
        <p:nvSpPr>
          <p:cNvPr id="5" name="Notes Placeholder 4"/>
          <p:cNvSpPr>
            <a:spLocks noGrp="1"/>
          </p:cNvSpPr>
          <p:nvPr>
            <p:ph type="body" sz="quarter" idx="3"/>
          </p:nvPr>
        </p:nvSpPr>
        <p:spPr>
          <a:xfrm>
            <a:off x="674212" y="4751220"/>
            <a:ext cx="5393690" cy="388736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6" name="Footer Placeholder 5"/>
          <p:cNvSpPr>
            <a:spLocks noGrp="1"/>
          </p:cNvSpPr>
          <p:nvPr>
            <p:ph type="ftr" sz="quarter" idx="4"/>
          </p:nvPr>
        </p:nvSpPr>
        <p:spPr>
          <a:xfrm>
            <a:off x="0" y="9377318"/>
            <a:ext cx="2921582" cy="495347"/>
          </a:xfrm>
          <a:prstGeom prst="rect">
            <a:avLst/>
          </a:prstGeom>
        </p:spPr>
        <p:txBody>
          <a:bodyPr vert="horz" lIns="91440" tIns="45720" rIns="91440" bIns="45720" rtlCol="0" anchor="b"/>
          <a:lstStyle>
            <a:lvl1pPr algn="l">
              <a:defRPr sz="1200"/>
            </a:lvl1pPr>
          </a:lstStyle>
          <a:p>
            <a:endParaRPr lang="mk-MK"/>
          </a:p>
        </p:txBody>
      </p:sp>
      <p:sp>
        <p:nvSpPr>
          <p:cNvPr id="7" name="Slide Number Placeholder 6"/>
          <p:cNvSpPr>
            <a:spLocks noGrp="1"/>
          </p:cNvSpPr>
          <p:nvPr>
            <p:ph type="sldNum" sz="quarter" idx="5"/>
          </p:nvPr>
        </p:nvSpPr>
        <p:spPr>
          <a:xfrm>
            <a:off x="3818971" y="9377318"/>
            <a:ext cx="2921582" cy="495347"/>
          </a:xfrm>
          <a:prstGeom prst="rect">
            <a:avLst/>
          </a:prstGeom>
        </p:spPr>
        <p:txBody>
          <a:bodyPr vert="horz" lIns="91440" tIns="45720" rIns="91440" bIns="45720" rtlCol="0" anchor="b"/>
          <a:lstStyle>
            <a:lvl1pPr algn="r">
              <a:defRPr sz="1200"/>
            </a:lvl1pPr>
          </a:lstStyle>
          <a:p>
            <a:fld id="{0D4E93D2-C23D-41D9-A79B-B555DEF57B70}" type="slidenum">
              <a:rPr lang="mk-MK" smtClean="0"/>
              <a:t>‹#›</a:t>
            </a:fld>
            <a:endParaRPr lang="mk-MK"/>
          </a:p>
        </p:txBody>
      </p:sp>
    </p:spTree>
    <p:extLst>
      <p:ext uri="{BB962C8B-B14F-4D97-AF65-F5344CB8AC3E}">
        <p14:creationId xmlns:p14="http://schemas.microsoft.com/office/powerpoint/2010/main" val="292269703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4E93D2-C23D-41D9-A79B-B555DEF57B70}" type="slidenum">
              <a:rPr lang="mk-MK" smtClean="0"/>
              <a:t>2</a:t>
            </a:fld>
            <a:endParaRPr lang="mk-MK"/>
          </a:p>
        </p:txBody>
      </p:sp>
    </p:spTree>
    <p:extLst>
      <p:ext uri="{BB962C8B-B14F-4D97-AF65-F5344CB8AC3E}">
        <p14:creationId xmlns:p14="http://schemas.microsoft.com/office/powerpoint/2010/main" val="13990430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95A3AFB-1D62-47FE-9C85-2FB0E95DF507}"/>
              </a:ext>
            </a:extLst>
          </p:cNvPr>
          <p:cNvSpPr>
            <a:spLocks noGrp="1"/>
          </p:cNvSpPr>
          <p:nvPr>
            <p:ph type="sldNum" sz="quarter" idx="12"/>
          </p:nvPr>
        </p:nvSpPr>
        <p:spPr/>
        <p:txBody>
          <a:bodyPr/>
          <a:lstStyle/>
          <a:p>
            <a:fld id="{40E7490E-C77E-45A2-8F8B-78D05B0E4463}" type="slidenum">
              <a:rPr lang="mk-MK" smtClean="0"/>
              <a:t>‹#›</a:t>
            </a:fld>
            <a:endParaRPr lang="mk-MK"/>
          </a:p>
        </p:txBody>
      </p:sp>
      <p:sp>
        <p:nvSpPr>
          <p:cNvPr id="16" name="Subtitle 2">
            <a:extLst>
              <a:ext uri="{FF2B5EF4-FFF2-40B4-BE49-F238E27FC236}">
                <a16:creationId xmlns:a16="http://schemas.microsoft.com/office/drawing/2014/main" id="{704035AD-F711-483A-A8E2-F4068892FF9E}"/>
              </a:ext>
            </a:extLst>
          </p:cNvPr>
          <p:cNvSpPr txBox="1">
            <a:spLocks/>
          </p:cNvSpPr>
          <p:nvPr userDrawn="1"/>
        </p:nvSpPr>
        <p:spPr>
          <a:xfrm>
            <a:off x="1143000" y="2848254"/>
            <a:ext cx="6858000" cy="365125"/>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500" dirty="0" smtClean="0"/>
              <a:t>Template</a:t>
            </a:r>
            <a:r>
              <a:rPr lang="en-GB" sz="1500" baseline="0" dirty="0" smtClean="0"/>
              <a:t> for </a:t>
            </a:r>
            <a:r>
              <a:rPr lang="en-US" sz="1500" dirty="0" smtClean="0"/>
              <a:t>LLL Courses</a:t>
            </a:r>
            <a:endParaRPr lang="mk-MK" sz="1500" dirty="0"/>
          </a:p>
        </p:txBody>
      </p:sp>
      <p:sp>
        <p:nvSpPr>
          <p:cNvPr id="21" name="Text Placeholder 20">
            <a:extLst>
              <a:ext uri="{FF2B5EF4-FFF2-40B4-BE49-F238E27FC236}">
                <a16:creationId xmlns:a16="http://schemas.microsoft.com/office/drawing/2014/main" id="{8FA28686-2554-4068-8953-C5E69ADF93DB}"/>
              </a:ext>
            </a:extLst>
          </p:cNvPr>
          <p:cNvSpPr>
            <a:spLocks noGrp="1"/>
          </p:cNvSpPr>
          <p:nvPr>
            <p:ph type="body" sz="quarter" idx="13" hasCustomPrompt="1"/>
          </p:nvPr>
        </p:nvSpPr>
        <p:spPr>
          <a:xfrm>
            <a:off x="1143000" y="4442908"/>
            <a:ext cx="6858000" cy="428115"/>
          </a:xfrm>
        </p:spPr>
        <p:txBody>
          <a:bodyPr/>
          <a:lstStyle>
            <a:lvl1pPr marL="0" indent="0">
              <a:buNone/>
              <a:defRPr sz="2100" b="1"/>
            </a:lvl1pPr>
            <a:lvl2pPr>
              <a:defRPr b="1"/>
            </a:lvl2pPr>
            <a:lvl3pPr>
              <a:defRPr b="1"/>
            </a:lvl3pPr>
            <a:lvl4pPr>
              <a:defRPr b="1"/>
            </a:lvl4pPr>
            <a:lvl5pPr>
              <a:defRPr b="1"/>
            </a:lvl5pPr>
          </a:lstStyle>
          <a:p>
            <a:pPr lvl="0"/>
            <a:r>
              <a:rPr lang="en-US" dirty="0"/>
              <a:t>Presenter:</a:t>
            </a:r>
            <a:endParaRPr lang="mk-MK" dirty="0"/>
          </a:p>
        </p:txBody>
      </p:sp>
      <p:sp>
        <p:nvSpPr>
          <p:cNvPr id="24" name="Text Placeholder 20">
            <a:extLst>
              <a:ext uri="{FF2B5EF4-FFF2-40B4-BE49-F238E27FC236}">
                <a16:creationId xmlns:a16="http://schemas.microsoft.com/office/drawing/2014/main" id="{EB3EA063-D85A-4957-A4FD-DA8A9D575E86}"/>
              </a:ext>
            </a:extLst>
          </p:cNvPr>
          <p:cNvSpPr>
            <a:spLocks noGrp="1"/>
          </p:cNvSpPr>
          <p:nvPr>
            <p:ph type="body" sz="quarter" idx="14" hasCustomPrompt="1"/>
          </p:nvPr>
        </p:nvSpPr>
        <p:spPr>
          <a:xfrm>
            <a:off x="1143000" y="5080256"/>
            <a:ext cx="6858000" cy="428115"/>
          </a:xfrm>
        </p:spPr>
        <p:txBody>
          <a:bodyPr>
            <a:normAutofit/>
          </a:bodyPr>
          <a:lstStyle>
            <a:lvl1pPr marL="0" indent="0">
              <a:buNone/>
              <a:defRPr sz="1800" b="0"/>
            </a:lvl1pPr>
            <a:lvl2pPr>
              <a:defRPr b="1"/>
            </a:lvl2pPr>
            <a:lvl3pPr>
              <a:defRPr b="1"/>
            </a:lvl3pPr>
            <a:lvl4pPr>
              <a:defRPr b="1"/>
            </a:lvl4pPr>
            <a:lvl5pPr>
              <a:defRPr b="1"/>
            </a:lvl5pPr>
          </a:lstStyle>
          <a:p>
            <a:pPr lvl="0"/>
            <a:r>
              <a:rPr lang="en-US" dirty="0"/>
              <a:t>University/Organization:</a:t>
            </a:r>
            <a:endParaRPr lang="mk-MK" dirty="0"/>
          </a:p>
        </p:txBody>
      </p:sp>
      <p:pic>
        <p:nvPicPr>
          <p:cNvPr id="27" name="Picture 26">
            <a:extLst>
              <a:ext uri="{FF2B5EF4-FFF2-40B4-BE49-F238E27FC236}">
                <a16:creationId xmlns:a16="http://schemas.microsoft.com/office/drawing/2014/main" id="{FEB8C196-A3DA-4EEA-81B0-F00A48C3C39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426000" y="0"/>
            <a:ext cx="2700000" cy="791452"/>
          </a:xfrm>
          <a:prstGeom prst="rect">
            <a:avLst/>
          </a:prstGeom>
        </p:spPr>
      </p:pic>
      <p:pic>
        <p:nvPicPr>
          <p:cNvPr id="8" name="Picture 2" descr="C:\Users\DELL\Downloads\All4R&amp;amp;D_logo.png">
            <a:extLst>
              <a:ext uri="{FF2B5EF4-FFF2-40B4-BE49-F238E27FC236}">
                <a16:creationId xmlns:a16="http://schemas.microsoft.com/office/drawing/2014/main" id="{750B8549-E734-4F33-A865-41391EF0691C}"/>
              </a:ext>
            </a:extLst>
          </p:cNvPr>
          <p:cNvPicPr>
            <a:picLocks noChangeAspect="1" noChangeArrowheads="1"/>
          </p:cNvPicPr>
          <p:nvPr userDrawn="1"/>
        </p:nvPicPr>
        <p:blipFill>
          <a:blip r:embed="rId3"/>
          <a:srcRect/>
          <a:stretch>
            <a:fillRect/>
          </a:stretch>
        </p:blipFill>
        <p:spPr bwMode="auto">
          <a:xfrm>
            <a:off x="1083139" y="703349"/>
            <a:ext cx="6977722" cy="1317632"/>
          </a:xfrm>
          <a:prstGeom prst="rect">
            <a:avLst/>
          </a:prstGeom>
          <a:noFill/>
        </p:spPr>
      </p:pic>
    </p:spTree>
    <p:extLst>
      <p:ext uri="{BB962C8B-B14F-4D97-AF65-F5344CB8AC3E}">
        <p14:creationId xmlns:p14="http://schemas.microsoft.com/office/powerpoint/2010/main" val="1479793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8587E-D955-4489-BDCB-63FF22046DED}"/>
              </a:ext>
            </a:extLst>
          </p:cNvPr>
          <p:cNvSpPr>
            <a:spLocks noGrp="1"/>
          </p:cNvSpPr>
          <p:nvPr>
            <p:ph type="title"/>
          </p:nvPr>
        </p:nvSpPr>
        <p:spPr>
          <a:xfrm>
            <a:off x="810000" y="755999"/>
            <a:ext cx="7886700" cy="934689"/>
          </a:xfrm>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B66B719B-B8EB-4993-8318-FFE141B2D892}"/>
              </a:ext>
            </a:extLst>
          </p:cNvPr>
          <p:cNvSpPr>
            <a:spLocks noGrp="1"/>
          </p:cNvSpPr>
          <p:nvPr>
            <p:ph idx="1"/>
          </p:nvPr>
        </p:nvSpPr>
        <p:spPr>
          <a:xfrm>
            <a:off x="810000" y="1825625"/>
            <a:ext cx="78867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6" name="Slide Number Placeholder 5">
            <a:extLst>
              <a:ext uri="{FF2B5EF4-FFF2-40B4-BE49-F238E27FC236}">
                <a16:creationId xmlns:a16="http://schemas.microsoft.com/office/drawing/2014/main" id="{C7F06845-838A-48EB-9B87-713A2C730D74}"/>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7" name="squares">
            <a:extLst>
              <a:ext uri="{FF2B5EF4-FFF2-40B4-BE49-F238E27FC236}">
                <a16:creationId xmlns:a16="http://schemas.microsoft.com/office/drawing/2014/main" id="{08C25E0F-5786-4256-B5D8-932BC7F2B575}"/>
              </a:ext>
            </a:extLst>
          </p:cNvPr>
          <p:cNvGrpSpPr/>
          <p:nvPr userDrawn="1"/>
        </p:nvGrpSpPr>
        <p:grpSpPr>
          <a:xfrm>
            <a:off x="0" y="756000"/>
            <a:ext cx="810000" cy="540000"/>
            <a:chOff x="0" y="452558"/>
            <a:chExt cx="914400" cy="524182"/>
          </a:xfrm>
        </p:grpSpPr>
        <p:sp>
          <p:nvSpPr>
            <p:cNvPr id="8" name="Rounded Rectangle 7">
              <a:extLst>
                <a:ext uri="{FF2B5EF4-FFF2-40B4-BE49-F238E27FC236}">
                  <a16:creationId xmlns:a16="http://schemas.microsoft.com/office/drawing/2014/main" id="{20859BBB-A017-49FF-AF1B-84E3675A8A11}"/>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ed Rectangle 8">
              <a:extLst>
                <a:ext uri="{FF2B5EF4-FFF2-40B4-BE49-F238E27FC236}">
                  <a16:creationId xmlns:a16="http://schemas.microsoft.com/office/drawing/2014/main" id="{AC5B713B-5567-4373-A85B-6026BC93B38A}"/>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 Same Side Corner Rectangle 9">
              <a:extLst>
                <a:ext uri="{FF2B5EF4-FFF2-40B4-BE49-F238E27FC236}">
                  <a16:creationId xmlns:a16="http://schemas.microsoft.com/office/drawing/2014/main" id="{CA7D2ABB-6CDB-4DF5-A18C-0828D2D3E5A2}"/>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3" name="Picture 2" descr="C:\Users\DELL\Downloads\All4R&amp;amp;D_logo.png">
            <a:extLst>
              <a:ext uri="{FF2B5EF4-FFF2-40B4-BE49-F238E27FC236}">
                <a16:creationId xmlns:a16="http://schemas.microsoft.com/office/drawing/2014/main" id="{6613B345-01BF-474F-8219-D123A14B81A3}"/>
              </a:ext>
            </a:extLst>
          </p:cNvPr>
          <p:cNvPicPr>
            <a:picLocks noChangeAspect="1" noChangeArrowheads="1"/>
          </p:cNvPicPr>
          <p:nvPr userDrawn="1"/>
        </p:nvPicPr>
        <p:blipFill>
          <a:blip r:embed="rId2"/>
          <a:srcRect/>
          <a:stretch>
            <a:fillRect/>
          </a:stretch>
        </p:blipFill>
        <p:spPr bwMode="auto">
          <a:xfrm>
            <a:off x="810000" y="91309"/>
            <a:ext cx="3050299" cy="576000"/>
          </a:xfrm>
          <a:prstGeom prst="rect">
            <a:avLst/>
          </a:prstGeom>
          <a:noFill/>
        </p:spPr>
      </p:pic>
      <p:pic>
        <p:nvPicPr>
          <p:cNvPr id="15" name="Picture 14">
            <a:extLst>
              <a:ext uri="{FF2B5EF4-FFF2-40B4-BE49-F238E27FC236}">
                <a16:creationId xmlns:a16="http://schemas.microsoft.com/office/drawing/2014/main" id="{BED27601-0623-429F-B57C-CA372A7F7E2E}"/>
              </a:ext>
            </a:extLst>
          </p:cNvPr>
          <p:cNvPicPr/>
          <p:nvPr userDrawn="1"/>
        </p:nvPicPr>
        <p:blipFill rotWithShape="1">
          <a:blip r:embed="rId3" cstate="hqprint">
            <a:extLst>
              <a:ext uri="{28A0092B-C50C-407E-A947-70E740481C1C}">
                <a14:useLocalDpi xmlns:a14="http://schemas.microsoft.com/office/drawing/2010/main" val="0"/>
              </a:ext>
            </a:extLst>
          </a:blip>
          <a:srcRect l="25984" t="10513" r="2317" b="10513"/>
          <a:stretch/>
        </p:blipFill>
        <p:spPr bwMode="auto">
          <a:xfrm>
            <a:off x="6466247" y="51238"/>
            <a:ext cx="2230453"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19115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5638D-B17B-4A61-BE28-1391E00A4F8D}"/>
              </a:ext>
            </a:extLst>
          </p:cNvPr>
          <p:cNvSpPr>
            <a:spLocks noGrp="1"/>
          </p:cNvSpPr>
          <p:nvPr>
            <p:ph type="title"/>
          </p:nvPr>
        </p:nvSpPr>
        <p:spPr>
          <a:xfrm>
            <a:off x="810000" y="756544"/>
            <a:ext cx="7886700" cy="934145"/>
          </a:xfrm>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B6563752-7211-4DD0-B8FD-C0074E66FDB0}"/>
              </a:ext>
            </a:extLst>
          </p:cNvPr>
          <p:cNvSpPr>
            <a:spLocks noGrp="1"/>
          </p:cNvSpPr>
          <p:nvPr>
            <p:ph sz="half" idx="1"/>
          </p:nvPr>
        </p:nvSpPr>
        <p:spPr>
          <a:xfrm>
            <a:off x="81000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Content Placeholder 3">
            <a:extLst>
              <a:ext uri="{FF2B5EF4-FFF2-40B4-BE49-F238E27FC236}">
                <a16:creationId xmlns:a16="http://schemas.microsoft.com/office/drawing/2014/main" id="{3C8396FD-551E-4DB2-95E0-0F6A774396F2}"/>
              </a:ext>
            </a:extLst>
          </p:cNvPr>
          <p:cNvSpPr>
            <a:spLocks noGrp="1"/>
          </p:cNvSpPr>
          <p:nvPr>
            <p:ph sz="half" idx="2"/>
          </p:nvPr>
        </p:nvSpPr>
        <p:spPr>
          <a:xfrm>
            <a:off x="4802668"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7" name="Slide Number Placeholder 6">
            <a:extLst>
              <a:ext uri="{FF2B5EF4-FFF2-40B4-BE49-F238E27FC236}">
                <a16:creationId xmlns:a16="http://schemas.microsoft.com/office/drawing/2014/main" id="{7C5D9D57-EBE2-4392-99AD-CAFC2EE28B0B}"/>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8" name="squares">
            <a:extLst>
              <a:ext uri="{FF2B5EF4-FFF2-40B4-BE49-F238E27FC236}">
                <a16:creationId xmlns:a16="http://schemas.microsoft.com/office/drawing/2014/main" id="{36EF0EBC-BD60-48F9-BAE4-9B6108BBE477}"/>
              </a:ext>
            </a:extLst>
          </p:cNvPr>
          <p:cNvGrpSpPr/>
          <p:nvPr userDrawn="1"/>
        </p:nvGrpSpPr>
        <p:grpSpPr>
          <a:xfrm>
            <a:off x="0" y="756544"/>
            <a:ext cx="810000" cy="540000"/>
            <a:chOff x="0" y="452558"/>
            <a:chExt cx="914400" cy="524182"/>
          </a:xfrm>
        </p:grpSpPr>
        <p:sp>
          <p:nvSpPr>
            <p:cNvPr id="9" name="Rounded Rectangle 7">
              <a:extLst>
                <a:ext uri="{FF2B5EF4-FFF2-40B4-BE49-F238E27FC236}">
                  <a16:creationId xmlns:a16="http://schemas.microsoft.com/office/drawing/2014/main" id="{86D8FB4D-FE85-4AC7-9680-1D96B37AC8CB}"/>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ed Rectangle 8">
              <a:extLst>
                <a:ext uri="{FF2B5EF4-FFF2-40B4-BE49-F238E27FC236}">
                  <a16:creationId xmlns:a16="http://schemas.microsoft.com/office/drawing/2014/main" id="{A437606E-0DD1-4C5B-834B-76F95576DFCC}"/>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1" name="Round Same Side Corner Rectangle 9">
              <a:extLst>
                <a:ext uri="{FF2B5EF4-FFF2-40B4-BE49-F238E27FC236}">
                  <a16:creationId xmlns:a16="http://schemas.microsoft.com/office/drawing/2014/main" id="{E1B658AD-4898-49C5-8F01-99CD6E93070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5" name="Picture 2" descr="C:\Users\DELL\Downloads\All4R&amp;amp;D_logo.png">
            <a:extLst>
              <a:ext uri="{FF2B5EF4-FFF2-40B4-BE49-F238E27FC236}">
                <a16:creationId xmlns:a16="http://schemas.microsoft.com/office/drawing/2014/main" id="{43148599-8377-4C18-B180-5954E1FD26FA}"/>
              </a:ext>
            </a:extLst>
          </p:cNvPr>
          <p:cNvPicPr>
            <a:picLocks noChangeAspect="1" noChangeArrowheads="1"/>
          </p:cNvPicPr>
          <p:nvPr userDrawn="1"/>
        </p:nvPicPr>
        <p:blipFill>
          <a:blip r:embed="rId2"/>
          <a:srcRect/>
          <a:stretch>
            <a:fillRect/>
          </a:stretch>
        </p:blipFill>
        <p:spPr bwMode="auto">
          <a:xfrm>
            <a:off x="810000" y="91309"/>
            <a:ext cx="3050299" cy="576000"/>
          </a:xfrm>
          <a:prstGeom prst="rect">
            <a:avLst/>
          </a:prstGeom>
          <a:noFill/>
        </p:spPr>
      </p:pic>
      <p:pic>
        <p:nvPicPr>
          <p:cNvPr id="16" name="Picture 15">
            <a:extLst>
              <a:ext uri="{FF2B5EF4-FFF2-40B4-BE49-F238E27FC236}">
                <a16:creationId xmlns:a16="http://schemas.microsoft.com/office/drawing/2014/main" id="{0C8F7F37-EA84-4350-BBCA-63F1F6BFA34D}"/>
              </a:ext>
            </a:extLst>
          </p:cNvPr>
          <p:cNvPicPr/>
          <p:nvPr userDrawn="1"/>
        </p:nvPicPr>
        <p:blipFill rotWithShape="1">
          <a:blip r:embed="rId3" cstate="hqprint">
            <a:extLst>
              <a:ext uri="{28A0092B-C50C-407E-A947-70E740481C1C}">
                <a14:useLocalDpi xmlns:a14="http://schemas.microsoft.com/office/drawing/2010/main" val="0"/>
              </a:ext>
            </a:extLst>
          </a:blip>
          <a:srcRect l="25984" t="10513" r="2317" b="10513"/>
          <a:stretch/>
        </p:blipFill>
        <p:spPr bwMode="auto">
          <a:xfrm>
            <a:off x="6466247" y="51238"/>
            <a:ext cx="2230453"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13911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ACA2E-2E8C-495F-BF57-6EC9C0F37571}"/>
              </a:ext>
            </a:extLst>
          </p:cNvPr>
          <p:cNvSpPr>
            <a:spLocks noGrp="1"/>
          </p:cNvSpPr>
          <p:nvPr>
            <p:ph type="title"/>
          </p:nvPr>
        </p:nvSpPr>
        <p:spPr>
          <a:xfrm>
            <a:off x="810000" y="756544"/>
            <a:ext cx="7886700" cy="934145"/>
          </a:xfrm>
        </p:spPr>
        <p:txBody>
          <a:bodyPr/>
          <a:lstStyle/>
          <a:p>
            <a:r>
              <a:rPr lang="en-US" dirty="0"/>
              <a:t>Click to edit Master title style</a:t>
            </a:r>
            <a:endParaRPr lang="mk-MK" dirty="0"/>
          </a:p>
        </p:txBody>
      </p:sp>
      <p:sp>
        <p:nvSpPr>
          <p:cNvPr id="3" name="Text Placeholder 2">
            <a:extLst>
              <a:ext uri="{FF2B5EF4-FFF2-40B4-BE49-F238E27FC236}">
                <a16:creationId xmlns:a16="http://schemas.microsoft.com/office/drawing/2014/main" id="{665A5086-01C1-45EA-A843-12F127251A6A}"/>
              </a:ext>
            </a:extLst>
          </p:cNvPr>
          <p:cNvSpPr>
            <a:spLocks noGrp="1"/>
          </p:cNvSpPr>
          <p:nvPr>
            <p:ph type="body" idx="1"/>
          </p:nvPr>
        </p:nvSpPr>
        <p:spPr>
          <a:xfrm>
            <a:off x="81000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F2CA437-CC04-4C74-A345-60B7AD9AAEAD}"/>
              </a:ext>
            </a:extLst>
          </p:cNvPr>
          <p:cNvSpPr>
            <a:spLocks noGrp="1"/>
          </p:cNvSpPr>
          <p:nvPr>
            <p:ph sz="half" idx="2"/>
          </p:nvPr>
        </p:nvSpPr>
        <p:spPr>
          <a:xfrm>
            <a:off x="810001"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5" name="Text Placeholder 4">
            <a:extLst>
              <a:ext uri="{FF2B5EF4-FFF2-40B4-BE49-F238E27FC236}">
                <a16:creationId xmlns:a16="http://schemas.microsoft.com/office/drawing/2014/main" id="{E4DA6A87-ECCB-4EE4-9A57-A94CAA361B87}"/>
              </a:ext>
            </a:extLst>
          </p:cNvPr>
          <p:cNvSpPr>
            <a:spLocks noGrp="1"/>
          </p:cNvSpPr>
          <p:nvPr>
            <p:ph type="body" sz="quarter" idx="3"/>
          </p:nvPr>
        </p:nvSpPr>
        <p:spPr>
          <a:xfrm>
            <a:off x="4810928"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08ED7A6-6F7F-4C65-BB3A-F44CB3C55D57}"/>
              </a:ext>
            </a:extLst>
          </p:cNvPr>
          <p:cNvSpPr>
            <a:spLocks noGrp="1"/>
          </p:cNvSpPr>
          <p:nvPr>
            <p:ph sz="quarter" idx="4"/>
          </p:nvPr>
        </p:nvSpPr>
        <p:spPr>
          <a:xfrm>
            <a:off x="4810928"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9" name="Slide Number Placeholder 8">
            <a:extLst>
              <a:ext uri="{FF2B5EF4-FFF2-40B4-BE49-F238E27FC236}">
                <a16:creationId xmlns:a16="http://schemas.microsoft.com/office/drawing/2014/main" id="{EA5A8863-508E-4923-BC5C-D32BA5885B75}"/>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10" name="squares">
            <a:extLst>
              <a:ext uri="{FF2B5EF4-FFF2-40B4-BE49-F238E27FC236}">
                <a16:creationId xmlns:a16="http://schemas.microsoft.com/office/drawing/2014/main" id="{0A6BDFBA-1E89-47F3-9A38-7986FA2EFAC7}"/>
              </a:ext>
            </a:extLst>
          </p:cNvPr>
          <p:cNvGrpSpPr/>
          <p:nvPr userDrawn="1"/>
        </p:nvGrpSpPr>
        <p:grpSpPr>
          <a:xfrm>
            <a:off x="0" y="756544"/>
            <a:ext cx="810000" cy="540000"/>
            <a:chOff x="0" y="452558"/>
            <a:chExt cx="914400" cy="524182"/>
          </a:xfrm>
        </p:grpSpPr>
        <p:sp>
          <p:nvSpPr>
            <p:cNvPr id="11" name="Rounded Rectangle 7">
              <a:extLst>
                <a:ext uri="{FF2B5EF4-FFF2-40B4-BE49-F238E27FC236}">
                  <a16:creationId xmlns:a16="http://schemas.microsoft.com/office/drawing/2014/main" id="{95DEB342-75AA-44DE-902D-9ECF879A306D}"/>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2" name="Rounded Rectangle 8">
              <a:extLst>
                <a:ext uri="{FF2B5EF4-FFF2-40B4-BE49-F238E27FC236}">
                  <a16:creationId xmlns:a16="http://schemas.microsoft.com/office/drawing/2014/main" id="{5FC02211-52EF-470A-9110-C79DE0D512AE}"/>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3" name="Round Same Side Corner Rectangle 9">
              <a:extLst>
                <a:ext uri="{FF2B5EF4-FFF2-40B4-BE49-F238E27FC236}">
                  <a16:creationId xmlns:a16="http://schemas.microsoft.com/office/drawing/2014/main" id="{EE4F6A8F-A1F4-47B6-A017-5A05DBA2A75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7" name="Picture 2" descr="C:\Users\DELL\Downloads\All4R&amp;amp;D_logo.png">
            <a:extLst>
              <a:ext uri="{FF2B5EF4-FFF2-40B4-BE49-F238E27FC236}">
                <a16:creationId xmlns:a16="http://schemas.microsoft.com/office/drawing/2014/main" id="{AA9E0EE7-1480-4F32-935E-70DE26C56FD8}"/>
              </a:ext>
            </a:extLst>
          </p:cNvPr>
          <p:cNvPicPr>
            <a:picLocks noChangeAspect="1" noChangeArrowheads="1"/>
          </p:cNvPicPr>
          <p:nvPr userDrawn="1"/>
        </p:nvPicPr>
        <p:blipFill>
          <a:blip r:embed="rId2"/>
          <a:srcRect/>
          <a:stretch>
            <a:fillRect/>
          </a:stretch>
        </p:blipFill>
        <p:spPr bwMode="auto">
          <a:xfrm>
            <a:off x="810000" y="91309"/>
            <a:ext cx="3050299" cy="576000"/>
          </a:xfrm>
          <a:prstGeom prst="rect">
            <a:avLst/>
          </a:prstGeom>
          <a:noFill/>
        </p:spPr>
      </p:pic>
      <p:pic>
        <p:nvPicPr>
          <p:cNvPr id="18" name="Picture 17">
            <a:extLst>
              <a:ext uri="{FF2B5EF4-FFF2-40B4-BE49-F238E27FC236}">
                <a16:creationId xmlns:a16="http://schemas.microsoft.com/office/drawing/2014/main" id="{EB399F0E-AC92-44B0-A853-5D77B410B5FB}"/>
              </a:ext>
            </a:extLst>
          </p:cNvPr>
          <p:cNvPicPr/>
          <p:nvPr userDrawn="1"/>
        </p:nvPicPr>
        <p:blipFill rotWithShape="1">
          <a:blip r:embed="rId3" cstate="hqprint">
            <a:extLst>
              <a:ext uri="{28A0092B-C50C-407E-A947-70E740481C1C}">
                <a14:useLocalDpi xmlns:a14="http://schemas.microsoft.com/office/drawing/2010/main" val="0"/>
              </a:ext>
            </a:extLst>
          </a:blip>
          <a:srcRect l="25984" t="10513" r="2317" b="10513"/>
          <a:stretch/>
        </p:blipFill>
        <p:spPr bwMode="auto">
          <a:xfrm>
            <a:off x="6466247" y="51238"/>
            <a:ext cx="2230453"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8707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C71A8-C980-417E-AAAE-BFEC6FAC70B6}"/>
              </a:ext>
            </a:extLst>
          </p:cNvPr>
          <p:cNvSpPr>
            <a:spLocks noGrp="1"/>
          </p:cNvSpPr>
          <p:nvPr>
            <p:ph type="title"/>
          </p:nvPr>
        </p:nvSpPr>
        <p:spPr>
          <a:xfrm>
            <a:off x="810000" y="756544"/>
            <a:ext cx="7886700" cy="934145"/>
          </a:xfrm>
        </p:spPr>
        <p:txBody>
          <a:bodyPr/>
          <a:lstStyle/>
          <a:p>
            <a:r>
              <a:rPr lang="en-US"/>
              <a:t>Click to edit Master title style</a:t>
            </a:r>
            <a:endParaRPr lang="mk-MK"/>
          </a:p>
        </p:txBody>
      </p:sp>
      <p:sp>
        <p:nvSpPr>
          <p:cNvPr id="5" name="Slide Number Placeholder 4">
            <a:extLst>
              <a:ext uri="{FF2B5EF4-FFF2-40B4-BE49-F238E27FC236}">
                <a16:creationId xmlns:a16="http://schemas.microsoft.com/office/drawing/2014/main" id="{338D5C2A-0CB8-460B-8363-4141167780A6}"/>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6" name="squares">
            <a:extLst>
              <a:ext uri="{FF2B5EF4-FFF2-40B4-BE49-F238E27FC236}">
                <a16:creationId xmlns:a16="http://schemas.microsoft.com/office/drawing/2014/main" id="{863B4A8C-EB25-467C-8F7A-B0E073312B91}"/>
              </a:ext>
            </a:extLst>
          </p:cNvPr>
          <p:cNvGrpSpPr/>
          <p:nvPr userDrawn="1"/>
        </p:nvGrpSpPr>
        <p:grpSpPr>
          <a:xfrm>
            <a:off x="0" y="756544"/>
            <a:ext cx="810000" cy="540000"/>
            <a:chOff x="0" y="452558"/>
            <a:chExt cx="914400" cy="524182"/>
          </a:xfrm>
        </p:grpSpPr>
        <p:sp>
          <p:nvSpPr>
            <p:cNvPr id="7" name="Rounded Rectangle 7">
              <a:extLst>
                <a:ext uri="{FF2B5EF4-FFF2-40B4-BE49-F238E27FC236}">
                  <a16:creationId xmlns:a16="http://schemas.microsoft.com/office/drawing/2014/main" id="{84B2C8E6-7FBE-496D-B6E1-8B7E8E34CC86}"/>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8" name="Rounded Rectangle 8">
              <a:extLst>
                <a:ext uri="{FF2B5EF4-FFF2-40B4-BE49-F238E27FC236}">
                  <a16:creationId xmlns:a16="http://schemas.microsoft.com/office/drawing/2014/main" id="{DF0CB558-E354-4B21-AF51-26B58DEBD81B}"/>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 Same Side Corner Rectangle 9">
              <a:extLst>
                <a:ext uri="{FF2B5EF4-FFF2-40B4-BE49-F238E27FC236}">
                  <a16:creationId xmlns:a16="http://schemas.microsoft.com/office/drawing/2014/main" id="{5FC5A36C-E761-4AB7-ADA3-38DB03A7D55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3" name="Picture 2" descr="C:\Users\DELL\Downloads\All4R&amp;amp;D_logo.png">
            <a:extLst>
              <a:ext uri="{FF2B5EF4-FFF2-40B4-BE49-F238E27FC236}">
                <a16:creationId xmlns:a16="http://schemas.microsoft.com/office/drawing/2014/main" id="{143632D6-D46A-401B-B2AE-C9CDC17FB954}"/>
              </a:ext>
            </a:extLst>
          </p:cNvPr>
          <p:cNvPicPr>
            <a:picLocks noChangeAspect="1" noChangeArrowheads="1"/>
          </p:cNvPicPr>
          <p:nvPr userDrawn="1"/>
        </p:nvPicPr>
        <p:blipFill>
          <a:blip r:embed="rId2"/>
          <a:srcRect/>
          <a:stretch>
            <a:fillRect/>
          </a:stretch>
        </p:blipFill>
        <p:spPr bwMode="auto">
          <a:xfrm>
            <a:off x="810000" y="91309"/>
            <a:ext cx="3050299" cy="576000"/>
          </a:xfrm>
          <a:prstGeom prst="rect">
            <a:avLst/>
          </a:prstGeom>
          <a:noFill/>
        </p:spPr>
      </p:pic>
      <p:pic>
        <p:nvPicPr>
          <p:cNvPr id="14" name="Picture 13">
            <a:extLst>
              <a:ext uri="{FF2B5EF4-FFF2-40B4-BE49-F238E27FC236}">
                <a16:creationId xmlns:a16="http://schemas.microsoft.com/office/drawing/2014/main" id="{64C402B5-5C67-4260-94A3-9E429F0B373F}"/>
              </a:ext>
            </a:extLst>
          </p:cNvPr>
          <p:cNvPicPr/>
          <p:nvPr userDrawn="1"/>
        </p:nvPicPr>
        <p:blipFill rotWithShape="1">
          <a:blip r:embed="rId3" cstate="hqprint">
            <a:extLst>
              <a:ext uri="{28A0092B-C50C-407E-A947-70E740481C1C}">
                <a14:useLocalDpi xmlns:a14="http://schemas.microsoft.com/office/drawing/2010/main" val="0"/>
              </a:ext>
            </a:extLst>
          </a:blip>
          <a:srcRect l="25984" t="10513" r="2317" b="10513"/>
          <a:stretch/>
        </p:blipFill>
        <p:spPr bwMode="auto">
          <a:xfrm>
            <a:off x="6466247" y="51238"/>
            <a:ext cx="2230453"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606526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885E43-A26E-4349-AC5E-557E7E9F1F0C}"/>
              </a:ext>
            </a:extLst>
          </p:cNvPr>
          <p:cNvSpPr>
            <a:spLocks noGrp="1"/>
          </p:cNvSpPr>
          <p:nvPr>
            <p:ph type="title"/>
          </p:nvPr>
        </p:nvSpPr>
        <p:spPr>
          <a:xfrm>
            <a:off x="810000" y="365126"/>
            <a:ext cx="7886700" cy="1325563"/>
          </a:xfrm>
          <a:prstGeom prst="rect">
            <a:avLst/>
          </a:prstGeom>
        </p:spPr>
        <p:txBody>
          <a:bodyPr vert="horz" lIns="91440" tIns="45720" rIns="91440" bIns="45720" rtlCol="0" anchor="ctr">
            <a:normAutofit/>
          </a:bodyPr>
          <a:lstStyle/>
          <a:p>
            <a:r>
              <a:rPr lang="en-US"/>
              <a:t>Click to edit Master title style</a:t>
            </a:r>
            <a:endParaRPr lang="mk-MK"/>
          </a:p>
        </p:txBody>
      </p:sp>
      <p:sp>
        <p:nvSpPr>
          <p:cNvPr id="3" name="Text Placeholder 2">
            <a:extLst>
              <a:ext uri="{FF2B5EF4-FFF2-40B4-BE49-F238E27FC236}">
                <a16:creationId xmlns:a16="http://schemas.microsoft.com/office/drawing/2014/main" id="{90EF0E7F-A08C-4813-A684-245A657E3E47}"/>
              </a:ext>
            </a:extLst>
          </p:cNvPr>
          <p:cNvSpPr>
            <a:spLocks noGrp="1"/>
          </p:cNvSpPr>
          <p:nvPr>
            <p:ph type="body" idx="1"/>
          </p:nvPr>
        </p:nvSpPr>
        <p:spPr>
          <a:xfrm>
            <a:off x="81000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dirty="0"/>
          </a:p>
        </p:txBody>
      </p:sp>
      <p:sp>
        <p:nvSpPr>
          <p:cNvPr id="6" name="Slide Number Placeholder 5">
            <a:extLst>
              <a:ext uri="{FF2B5EF4-FFF2-40B4-BE49-F238E27FC236}">
                <a16:creationId xmlns:a16="http://schemas.microsoft.com/office/drawing/2014/main" id="{2E0C9918-4525-4851-957B-A1215D9A0C4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E7490E-C77E-45A2-8F8B-78D05B0E4463}" type="slidenum">
              <a:rPr lang="mk-MK" smtClean="0"/>
              <a:t>‹#›</a:t>
            </a:fld>
            <a:endParaRPr lang="mk-MK"/>
          </a:p>
        </p:txBody>
      </p:sp>
      <p:grpSp>
        <p:nvGrpSpPr>
          <p:cNvPr id="7" name="squares">
            <a:extLst>
              <a:ext uri="{FF2B5EF4-FFF2-40B4-BE49-F238E27FC236}">
                <a16:creationId xmlns:a16="http://schemas.microsoft.com/office/drawing/2014/main" id="{4011F226-5FB7-49A7-BF24-7EC55AB1C41F}"/>
              </a:ext>
            </a:extLst>
          </p:cNvPr>
          <p:cNvGrpSpPr/>
          <p:nvPr userDrawn="1"/>
        </p:nvGrpSpPr>
        <p:grpSpPr>
          <a:xfrm>
            <a:off x="0" y="756544"/>
            <a:ext cx="810000" cy="540000"/>
            <a:chOff x="0" y="452558"/>
            <a:chExt cx="914400" cy="524182"/>
          </a:xfrm>
        </p:grpSpPr>
        <p:sp>
          <p:nvSpPr>
            <p:cNvPr id="8" name="Rounded Rectangle 7">
              <a:extLst>
                <a:ext uri="{FF2B5EF4-FFF2-40B4-BE49-F238E27FC236}">
                  <a16:creationId xmlns:a16="http://schemas.microsoft.com/office/drawing/2014/main" id="{6F19FF6C-52F0-49F1-A1F9-596EC24E751F}"/>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ed Rectangle 8">
              <a:extLst>
                <a:ext uri="{FF2B5EF4-FFF2-40B4-BE49-F238E27FC236}">
                  <a16:creationId xmlns:a16="http://schemas.microsoft.com/office/drawing/2014/main" id="{2AC10D5A-9D7A-4BC9-8F64-DAB3CB283E6A}"/>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 Same Side Corner Rectangle 9">
              <a:extLst>
                <a:ext uri="{FF2B5EF4-FFF2-40B4-BE49-F238E27FC236}">
                  <a16:creationId xmlns:a16="http://schemas.microsoft.com/office/drawing/2014/main" id="{499A4AC1-DB3D-433A-B640-34F34DB9A352}"/>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sp>
        <p:nvSpPr>
          <p:cNvPr id="11" name="TextBox 10">
            <a:extLst>
              <a:ext uri="{FF2B5EF4-FFF2-40B4-BE49-F238E27FC236}">
                <a16:creationId xmlns:a16="http://schemas.microsoft.com/office/drawing/2014/main" id="{AF05C187-05A0-495B-AF60-25EE48A0E688}"/>
              </a:ext>
            </a:extLst>
          </p:cNvPr>
          <p:cNvSpPr txBox="1"/>
          <p:nvPr userDrawn="1"/>
        </p:nvSpPr>
        <p:spPr>
          <a:xfrm>
            <a:off x="810000" y="6356351"/>
            <a:ext cx="5530289" cy="323165"/>
          </a:xfrm>
          <a:prstGeom prst="rect">
            <a:avLst/>
          </a:prstGeom>
          <a:noFill/>
        </p:spPr>
        <p:txBody>
          <a:bodyPr wrap="square" rtlCol="0">
            <a:spAutoFit/>
          </a:bodyPr>
          <a:lstStyle/>
          <a:p>
            <a:pPr algn="l"/>
            <a:r>
              <a:rPr lang="en-US" sz="750" b="1" dirty="0">
                <a:solidFill>
                  <a:schemeClr val="bg1">
                    <a:lumMod val="65000"/>
                  </a:schemeClr>
                </a:solidFill>
              </a:rPr>
              <a:t>Agreement number – 2018 – 3234 / 001 – 001 </a:t>
            </a:r>
          </a:p>
          <a:p>
            <a:pPr algn="l"/>
            <a:r>
              <a:rPr lang="en-US" sz="750" b="1" dirty="0">
                <a:solidFill>
                  <a:schemeClr val="bg1">
                    <a:lumMod val="65000"/>
                  </a:schemeClr>
                </a:solidFill>
              </a:rPr>
              <a:t>Project reference number – 598719-EPP-1-2018-1-MK-EPPKA2-CBHE-JP</a:t>
            </a:r>
            <a:endParaRPr lang="mk-MK" sz="750" b="1" dirty="0">
              <a:solidFill>
                <a:schemeClr val="bg1">
                  <a:lumMod val="65000"/>
                </a:schemeClr>
              </a:solidFill>
            </a:endParaRPr>
          </a:p>
        </p:txBody>
      </p:sp>
    </p:spTree>
    <p:extLst>
      <p:ext uri="{BB962C8B-B14F-4D97-AF65-F5344CB8AC3E}">
        <p14:creationId xmlns:p14="http://schemas.microsoft.com/office/powerpoint/2010/main" val="484870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mk-M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v.vitanov@gf.ukim.edu.mk" TargetMode="External"/><Relationship Id="rId2" Type="http://schemas.openxmlformats.org/officeDocument/2006/relationships/hyperlink" Target="mailto:todorov@gf.ukim.edu.m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smtClean="0"/>
              <a:t>1. General information about course</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810000" y="1690688"/>
            <a:ext cx="7886700" cy="4351338"/>
          </a:xfrm>
        </p:spPr>
        <p:txBody>
          <a:bodyPr>
            <a:normAutofit lnSpcReduction="10000"/>
          </a:bodyPr>
          <a:lstStyle/>
          <a:p>
            <a:pPr>
              <a:spcAft>
                <a:spcPts val="1200"/>
              </a:spcAft>
            </a:pPr>
            <a:r>
              <a:rPr lang="en-GB" b="1" dirty="0" smtClean="0"/>
              <a:t>Title of the course:</a:t>
            </a:r>
          </a:p>
          <a:p>
            <a:pPr marL="0" indent="0">
              <a:spcAft>
                <a:spcPts val="1200"/>
              </a:spcAft>
              <a:buNone/>
            </a:pPr>
            <a:r>
              <a:rPr lang="en-US" sz="2400" b="1" dirty="0" smtClean="0"/>
              <a:t>	Structural </a:t>
            </a:r>
            <a:r>
              <a:rPr lang="en-US" sz="2400" b="1" dirty="0"/>
              <a:t>design with FRP materials</a:t>
            </a:r>
            <a:endParaRPr lang="en-GB" dirty="0" smtClean="0"/>
          </a:p>
          <a:p>
            <a:pPr>
              <a:spcAft>
                <a:spcPts val="1200"/>
              </a:spcAft>
            </a:pPr>
            <a:r>
              <a:rPr lang="en-GB" b="1" dirty="0" smtClean="0"/>
              <a:t>Professor:</a:t>
            </a:r>
          </a:p>
          <a:p>
            <a:pPr lvl="1">
              <a:spcAft>
                <a:spcPts val="1200"/>
              </a:spcAft>
            </a:pPr>
            <a:r>
              <a:rPr lang="en-US" b="1" dirty="0" smtClean="0"/>
              <a:t>Assoc</a:t>
            </a:r>
            <a:r>
              <a:rPr lang="en-US" b="1" dirty="0"/>
              <a:t>. Prof. K. Todorov, PhD</a:t>
            </a:r>
          </a:p>
          <a:p>
            <a:pPr lvl="1">
              <a:spcAft>
                <a:spcPts val="1200"/>
              </a:spcAft>
            </a:pPr>
            <a:r>
              <a:rPr lang="en-GB" b="1" dirty="0"/>
              <a:t>Assoc. </a:t>
            </a:r>
            <a:r>
              <a:rPr lang="en-GB" b="1" dirty="0" err="1"/>
              <a:t>Prof.</a:t>
            </a:r>
            <a:r>
              <a:rPr lang="en-GB" b="1" dirty="0"/>
              <a:t> V. </a:t>
            </a:r>
            <a:r>
              <a:rPr lang="en-GB" b="1" dirty="0" err="1"/>
              <a:t>Vitanov</a:t>
            </a:r>
            <a:r>
              <a:rPr lang="en-GB" b="1" dirty="0"/>
              <a:t>, </a:t>
            </a:r>
            <a:r>
              <a:rPr lang="en-GB" b="1" dirty="0" smtClean="0"/>
              <a:t>PhD</a:t>
            </a:r>
          </a:p>
          <a:p>
            <a:pPr>
              <a:spcAft>
                <a:spcPts val="1200"/>
              </a:spcAft>
            </a:pPr>
            <a:r>
              <a:rPr lang="en-GB" b="1" dirty="0"/>
              <a:t>Institution: Faculty of Civil Engineering, UKIM, </a:t>
            </a:r>
            <a:r>
              <a:rPr lang="en-GB" b="1" dirty="0" smtClean="0"/>
              <a:t>Skopje</a:t>
            </a:r>
          </a:p>
          <a:p>
            <a:pPr>
              <a:spcAft>
                <a:spcPts val="1200"/>
              </a:spcAft>
            </a:pPr>
            <a:r>
              <a:rPr lang="en-GB" b="1" dirty="0" smtClean="0"/>
              <a:t>E-mail:</a:t>
            </a:r>
          </a:p>
          <a:p>
            <a:pPr lvl="1">
              <a:spcAft>
                <a:spcPts val="1200"/>
              </a:spcAft>
            </a:pPr>
            <a:r>
              <a:rPr lang="en-GB" b="1" dirty="0">
                <a:hlinkClick r:id="rId2"/>
              </a:rPr>
              <a:t>todorov@gf.ukim.edu.mk</a:t>
            </a:r>
            <a:endParaRPr lang="en-GB" b="1" dirty="0"/>
          </a:p>
          <a:p>
            <a:pPr lvl="1">
              <a:spcAft>
                <a:spcPts val="1200"/>
              </a:spcAft>
            </a:pPr>
            <a:r>
              <a:rPr lang="en-GB" b="1" dirty="0" smtClean="0">
                <a:hlinkClick r:id="rId3"/>
              </a:rPr>
              <a:t>v.vitanov@gf.ukim.edu.mk</a:t>
            </a:r>
            <a:endParaRPr lang="en-US" b="1" dirty="0"/>
          </a:p>
          <a:p>
            <a:pPr>
              <a:spcAft>
                <a:spcPts val="1200"/>
              </a:spcAft>
            </a:pPr>
            <a:endParaRPr lang="en-US" dirty="0"/>
          </a:p>
        </p:txBody>
      </p:sp>
    </p:spTree>
    <p:extLst>
      <p:ext uri="{BB962C8B-B14F-4D97-AF65-F5344CB8AC3E}">
        <p14:creationId xmlns:p14="http://schemas.microsoft.com/office/powerpoint/2010/main" val="3188859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smtClean="0"/>
              <a:t>2. Description of the course </a:t>
            </a:r>
            <a:endParaRPr lang="en-US" b="1" dirty="0"/>
          </a:p>
        </p:txBody>
      </p:sp>
      <p:sp>
        <p:nvSpPr>
          <p:cNvPr id="4" name="Rectangle 3"/>
          <p:cNvSpPr/>
          <p:nvPr/>
        </p:nvSpPr>
        <p:spPr>
          <a:xfrm>
            <a:off x="279919" y="1748190"/>
            <a:ext cx="5191734" cy="4555093"/>
          </a:xfrm>
          <a:prstGeom prst="rect">
            <a:avLst/>
          </a:prstGeom>
        </p:spPr>
        <p:txBody>
          <a:bodyPr wrap="square">
            <a:spAutoFit/>
          </a:bodyPr>
          <a:lstStyle/>
          <a:p>
            <a:pPr marL="342900" indent="-342900">
              <a:spcAft>
                <a:spcPts val="600"/>
              </a:spcAft>
              <a:buFont typeface="Arial" panose="020B0604020202020204" pitchFamily="34" charset="0"/>
              <a:buChar char="•"/>
            </a:pPr>
            <a:r>
              <a:rPr lang="en-US" dirty="0"/>
              <a:t>Overview and definition of FRP composite materials. Properties of constituent materials - reinforcing fibers and matrix.</a:t>
            </a:r>
          </a:p>
          <a:p>
            <a:pPr marL="342900" indent="-342900">
              <a:spcAft>
                <a:spcPts val="600"/>
              </a:spcAft>
              <a:buFont typeface="Arial" panose="020B0604020202020204" pitchFamily="34" charset="0"/>
              <a:buChar char="•"/>
            </a:pPr>
            <a:r>
              <a:rPr lang="en-US" dirty="0"/>
              <a:t>Micromechanics of composite materials. Mechanical properties of composites with continuous and discontinuous fibers. Theoretical and experimental determination. </a:t>
            </a:r>
          </a:p>
          <a:p>
            <a:pPr marL="342900" indent="-342900">
              <a:spcAft>
                <a:spcPts val="600"/>
              </a:spcAft>
              <a:buFont typeface="Arial" panose="020B0604020202020204" pitchFamily="34" charset="0"/>
              <a:buChar char="•"/>
            </a:pPr>
            <a:r>
              <a:rPr lang="en-US" dirty="0"/>
              <a:t>Constitutive relations for orthotropic materials. Laminate theory. Mathematical </a:t>
            </a:r>
            <a:r>
              <a:rPr lang="en-US" dirty="0" smtClean="0"/>
              <a:t>modelling </a:t>
            </a:r>
            <a:r>
              <a:rPr lang="en-US" dirty="0"/>
              <a:t>and analysis of laminate beams and slabs.</a:t>
            </a:r>
          </a:p>
          <a:p>
            <a:pPr marL="342900" indent="-342900">
              <a:spcAft>
                <a:spcPts val="600"/>
              </a:spcAft>
              <a:buFont typeface="Arial" panose="020B0604020202020204" pitchFamily="34" charset="0"/>
              <a:buChar char="•"/>
            </a:pPr>
            <a:r>
              <a:rPr lang="en-US" dirty="0"/>
              <a:t>Design basis for FRP Strengthening. Flexural and shear strengthening. FRP Confining. </a:t>
            </a:r>
          </a:p>
          <a:p>
            <a:pPr marL="342900" indent="-342900">
              <a:spcAft>
                <a:spcPts val="600"/>
              </a:spcAft>
              <a:buFont typeface="Arial" panose="020B0604020202020204" pitchFamily="34" charset="0"/>
              <a:buChar char="•"/>
            </a:pPr>
            <a:r>
              <a:rPr lang="en-US" dirty="0"/>
              <a:t>Design concepts for FRP profiles and all FRP structures.  Axial and flexural loaded elements. Connections. </a:t>
            </a:r>
          </a:p>
        </p:txBody>
      </p:sp>
      <p:pic>
        <p:nvPicPr>
          <p:cNvPr id="5" name="Picture 4"/>
          <p:cNvPicPr>
            <a:picLocks noChangeAspect="1"/>
          </p:cNvPicPr>
          <p:nvPr/>
        </p:nvPicPr>
        <p:blipFill rotWithShape="1">
          <a:blip r:embed="rId3"/>
          <a:srcRect l="52897"/>
          <a:stretch/>
        </p:blipFill>
        <p:spPr>
          <a:xfrm>
            <a:off x="5471653" y="1652589"/>
            <a:ext cx="3562350" cy="1843603"/>
          </a:xfrm>
          <a:prstGeom prst="rect">
            <a:avLst/>
          </a:prstGeom>
        </p:spPr>
      </p:pic>
      <p:pic>
        <p:nvPicPr>
          <p:cNvPr id="6" name="Picture 5"/>
          <p:cNvPicPr>
            <a:picLocks noChangeAspect="1"/>
          </p:cNvPicPr>
          <p:nvPr/>
        </p:nvPicPr>
        <p:blipFill rotWithShape="1">
          <a:blip r:embed="rId4"/>
          <a:srcRect t="40505" b="42225"/>
          <a:stretch/>
        </p:blipFill>
        <p:spPr>
          <a:xfrm>
            <a:off x="5471653" y="5325253"/>
            <a:ext cx="3599864" cy="947252"/>
          </a:xfrm>
          <a:prstGeom prst="rect">
            <a:avLst/>
          </a:prstGeom>
        </p:spPr>
      </p:pic>
      <p:pic>
        <p:nvPicPr>
          <p:cNvPr id="7" name="Picture 6"/>
          <p:cNvPicPr>
            <a:picLocks noChangeAspect="1"/>
          </p:cNvPicPr>
          <p:nvPr/>
        </p:nvPicPr>
        <p:blipFill>
          <a:blip r:embed="rId5"/>
          <a:stretch>
            <a:fillRect/>
          </a:stretch>
        </p:blipFill>
        <p:spPr>
          <a:xfrm>
            <a:off x="5581650" y="3722083"/>
            <a:ext cx="3333750" cy="1314450"/>
          </a:xfrm>
          <a:prstGeom prst="rect">
            <a:avLst/>
          </a:prstGeom>
        </p:spPr>
      </p:pic>
    </p:spTree>
    <p:extLst>
      <p:ext uri="{BB962C8B-B14F-4D97-AF65-F5344CB8AC3E}">
        <p14:creationId xmlns:p14="http://schemas.microsoft.com/office/powerpoint/2010/main" val="2128757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smtClean="0"/>
              <a:t>3. Target group </a:t>
            </a:r>
            <a:r>
              <a:rPr lang="en-GB" b="1" dirty="0"/>
              <a:t>and </a:t>
            </a:r>
            <a:r>
              <a:rPr lang="en-GB" b="1" dirty="0" smtClean="0"/>
              <a:t>prerequisites</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810000" y="1750663"/>
            <a:ext cx="7886700" cy="4351338"/>
          </a:xfrm>
        </p:spPr>
        <p:txBody>
          <a:bodyPr>
            <a:normAutofit lnSpcReduction="10000"/>
          </a:bodyPr>
          <a:lstStyle/>
          <a:p>
            <a:pPr marL="0" indent="0">
              <a:spcAft>
                <a:spcPts val="1200"/>
              </a:spcAft>
              <a:buNone/>
            </a:pPr>
            <a:r>
              <a:rPr lang="en-GB" b="1" dirty="0" smtClean="0"/>
              <a:t>Target group/Learners profile</a:t>
            </a:r>
          </a:p>
          <a:p>
            <a:pPr>
              <a:spcAft>
                <a:spcPts val="1200"/>
              </a:spcAft>
            </a:pPr>
            <a:r>
              <a:rPr lang="en-GB" dirty="0" smtClean="0"/>
              <a:t>Graduated engineering students</a:t>
            </a:r>
          </a:p>
          <a:p>
            <a:pPr lvl="1">
              <a:spcAft>
                <a:spcPts val="1200"/>
              </a:spcAft>
            </a:pPr>
            <a:r>
              <a:rPr lang="en-GB" dirty="0"/>
              <a:t>Structural engineering</a:t>
            </a:r>
          </a:p>
          <a:p>
            <a:pPr lvl="1">
              <a:spcAft>
                <a:spcPts val="1200"/>
              </a:spcAft>
            </a:pPr>
            <a:r>
              <a:rPr lang="en-GB" dirty="0"/>
              <a:t>Mechanical engineering</a:t>
            </a:r>
          </a:p>
          <a:p>
            <a:pPr lvl="1">
              <a:spcAft>
                <a:spcPts val="1200"/>
              </a:spcAft>
            </a:pPr>
            <a:r>
              <a:rPr lang="en-GB" dirty="0" smtClean="0"/>
              <a:t>Architecture</a:t>
            </a:r>
          </a:p>
          <a:p>
            <a:pPr>
              <a:spcAft>
                <a:spcPts val="1200"/>
              </a:spcAft>
            </a:pPr>
            <a:r>
              <a:rPr lang="en-GB" dirty="0" smtClean="0"/>
              <a:t>Practical </a:t>
            </a:r>
            <a:r>
              <a:rPr lang="en-GB" dirty="0" smtClean="0"/>
              <a:t>engineers/professionals</a:t>
            </a:r>
            <a:endParaRPr lang="en-GB" dirty="0" smtClean="0"/>
          </a:p>
          <a:p>
            <a:pPr marL="0" indent="0">
              <a:spcAft>
                <a:spcPts val="1200"/>
              </a:spcAft>
              <a:buNone/>
            </a:pPr>
            <a:r>
              <a:rPr lang="en-US" b="1" dirty="0" smtClean="0"/>
              <a:t>Pre</a:t>
            </a:r>
            <a:r>
              <a:rPr lang="en-GB" b="1" dirty="0" smtClean="0"/>
              <a:t>requisites (required pre-knowledge and experiences)</a:t>
            </a:r>
            <a:endParaRPr lang="en-US" b="1" dirty="0" smtClean="0"/>
          </a:p>
          <a:p>
            <a:pPr>
              <a:spcAft>
                <a:spcPts val="1200"/>
              </a:spcAft>
            </a:pPr>
            <a:r>
              <a:rPr lang="en-US" dirty="0" smtClean="0"/>
              <a:t>Mechanic </a:t>
            </a:r>
            <a:r>
              <a:rPr lang="en-US" dirty="0" smtClean="0"/>
              <a:t>of materials</a:t>
            </a:r>
          </a:p>
          <a:p>
            <a:pPr>
              <a:spcAft>
                <a:spcPts val="1200"/>
              </a:spcAft>
            </a:pPr>
            <a:r>
              <a:rPr lang="en-US" dirty="0" smtClean="0"/>
              <a:t>Fundamentals of Structural design</a:t>
            </a:r>
          </a:p>
        </p:txBody>
      </p:sp>
    </p:spTree>
    <p:extLst>
      <p:ext uri="{BB962C8B-B14F-4D97-AF65-F5344CB8AC3E}">
        <p14:creationId xmlns:p14="http://schemas.microsoft.com/office/powerpoint/2010/main" val="2906858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b="1" dirty="0" smtClean="0"/>
              <a:t>4. </a:t>
            </a:r>
            <a:r>
              <a:rPr lang="en-GB" b="1" dirty="0"/>
              <a:t>Learning </a:t>
            </a:r>
            <a:r>
              <a:rPr lang="en-GB" b="1" dirty="0" smtClean="0"/>
              <a:t>outcomes</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810000" y="1750663"/>
            <a:ext cx="7886700" cy="4351338"/>
          </a:xfrm>
        </p:spPr>
        <p:txBody>
          <a:bodyPr>
            <a:noAutofit/>
          </a:bodyPr>
          <a:lstStyle/>
          <a:p>
            <a:pPr>
              <a:spcBef>
                <a:spcPts val="600"/>
              </a:spcBef>
              <a:spcAft>
                <a:spcPts val="600"/>
              </a:spcAft>
            </a:pPr>
            <a:r>
              <a:rPr lang="en-US" sz="1800" b="1" dirty="0" smtClean="0">
                <a:solidFill>
                  <a:srgbClr val="002060"/>
                </a:solidFill>
              </a:rPr>
              <a:t>What are FPR composite materials?</a:t>
            </a:r>
          </a:p>
          <a:p>
            <a:pPr>
              <a:spcBef>
                <a:spcPts val="600"/>
              </a:spcBef>
              <a:spcAft>
                <a:spcPts val="600"/>
              </a:spcAft>
            </a:pPr>
            <a:r>
              <a:rPr lang="en-US" sz="1800" b="1" dirty="0" smtClean="0">
                <a:solidFill>
                  <a:srgbClr val="002060"/>
                </a:solidFill>
              </a:rPr>
              <a:t>How they can be used in structural engineering?</a:t>
            </a:r>
          </a:p>
          <a:p>
            <a:pPr>
              <a:spcAft>
                <a:spcPts val="1200"/>
              </a:spcAft>
            </a:pPr>
            <a:r>
              <a:rPr lang="en-US" sz="1800" dirty="0"/>
              <a:t>The objective of this course is to provide an integral overview of the characteristics of composite FRP materials, their mechanical behavior, approaches for analysis and mathematical modeling, as well as the procedures used for design of structures using FRP materials. </a:t>
            </a:r>
            <a:endParaRPr lang="en-US" sz="1800" b="1" dirty="0" smtClean="0">
              <a:solidFill>
                <a:srgbClr val="002060"/>
              </a:solidFill>
            </a:endParaRPr>
          </a:p>
          <a:p>
            <a:pPr>
              <a:spcAft>
                <a:spcPts val="1200"/>
              </a:spcAft>
            </a:pPr>
            <a:r>
              <a:rPr lang="en-US" sz="1800" dirty="0" smtClean="0"/>
              <a:t>Upon completion of the course, the students will be able to:</a:t>
            </a:r>
          </a:p>
          <a:p>
            <a:pPr lvl="1">
              <a:spcAft>
                <a:spcPts val="1200"/>
              </a:spcAft>
            </a:pPr>
            <a:r>
              <a:rPr lang="en-US" dirty="0" smtClean="0"/>
              <a:t>Select </a:t>
            </a:r>
            <a:r>
              <a:rPr lang="en-US" dirty="0"/>
              <a:t>a proper FRP material for specific structural </a:t>
            </a:r>
            <a:r>
              <a:rPr lang="en-US" dirty="0" smtClean="0"/>
              <a:t>application</a:t>
            </a:r>
          </a:p>
          <a:p>
            <a:pPr lvl="1">
              <a:spcAft>
                <a:spcPts val="1200"/>
              </a:spcAft>
            </a:pPr>
            <a:r>
              <a:rPr lang="en-US" dirty="0" smtClean="0"/>
              <a:t>Define </a:t>
            </a:r>
            <a:r>
              <a:rPr lang="en-US" dirty="0"/>
              <a:t>material characteristics necessary for structural design with FRP </a:t>
            </a:r>
            <a:r>
              <a:rPr lang="en-US" dirty="0" smtClean="0"/>
              <a:t>materials</a:t>
            </a:r>
          </a:p>
          <a:p>
            <a:pPr lvl="1">
              <a:spcAft>
                <a:spcPts val="1200"/>
              </a:spcAft>
            </a:pPr>
            <a:r>
              <a:rPr lang="en-US" dirty="0" smtClean="0"/>
              <a:t>Perform </a:t>
            </a:r>
            <a:r>
              <a:rPr lang="en-US" dirty="0"/>
              <a:t>structural analysis and interpret the obtained results from </a:t>
            </a:r>
            <a:r>
              <a:rPr lang="en-US" dirty="0" smtClean="0"/>
              <a:t>analysis</a:t>
            </a:r>
          </a:p>
          <a:p>
            <a:pPr lvl="1">
              <a:spcAft>
                <a:spcPts val="1200"/>
              </a:spcAft>
            </a:pPr>
            <a:r>
              <a:rPr lang="en-US" dirty="0" smtClean="0"/>
              <a:t>Design </a:t>
            </a:r>
            <a:r>
              <a:rPr lang="en-US" dirty="0"/>
              <a:t>of simple structural elements made of FRP composite </a:t>
            </a:r>
            <a:r>
              <a:rPr lang="en-US" dirty="0" smtClean="0"/>
              <a:t>materials</a:t>
            </a:r>
          </a:p>
        </p:txBody>
      </p:sp>
    </p:spTree>
    <p:extLst>
      <p:ext uri="{BB962C8B-B14F-4D97-AF65-F5344CB8AC3E}">
        <p14:creationId xmlns:p14="http://schemas.microsoft.com/office/powerpoint/2010/main" val="98205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b="1" dirty="0"/>
              <a:t>5</a:t>
            </a:r>
            <a:r>
              <a:rPr lang="en-GB" b="1" dirty="0" smtClean="0"/>
              <a:t>. Training and learning methods</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810000" y="1750663"/>
            <a:ext cx="7886700" cy="4351338"/>
          </a:xfrm>
        </p:spPr>
        <p:txBody>
          <a:bodyPr>
            <a:normAutofit fontScale="92500" lnSpcReduction="10000"/>
          </a:bodyPr>
          <a:lstStyle/>
          <a:p>
            <a:pPr lvl="0">
              <a:spcAft>
                <a:spcPts val="1200"/>
              </a:spcAft>
            </a:pPr>
            <a:r>
              <a:rPr lang="en-US" dirty="0"/>
              <a:t>Extended/detailed Power Point </a:t>
            </a:r>
            <a:r>
              <a:rPr lang="en-US" dirty="0" smtClean="0"/>
              <a:t>presentation </a:t>
            </a:r>
          </a:p>
          <a:p>
            <a:pPr lvl="1">
              <a:spcAft>
                <a:spcPts val="1200"/>
              </a:spcAft>
            </a:pPr>
            <a:r>
              <a:rPr lang="en-US" dirty="0" smtClean="0"/>
              <a:t>5 lectures x approximately 2 teaching hours = 10 hours </a:t>
            </a:r>
            <a:r>
              <a:rPr lang="en-US" dirty="0"/>
              <a:t>teaching</a:t>
            </a:r>
          </a:p>
          <a:p>
            <a:pPr lvl="0">
              <a:spcAft>
                <a:spcPts val="1200"/>
              </a:spcAft>
            </a:pPr>
            <a:r>
              <a:rPr lang="en-US" dirty="0" smtClean="0"/>
              <a:t>Self-study</a:t>
            </a:r>
          </a:p>
          <a:p>
            <a:pPr lvl="1">
              <a:spcAft>
                <a:spcPts val="1200"/>
              </a:spcAft>
            </a:pPr>
            <a:r>
              <a:rPr lang="en-US" dirty="0"/>
              <a:t>5 </a:t>
            </a:r>
            <a:r>
              <a:rPr lang="en-US" dirty="0" smtClean="0"/>
              <a:t>topics </a:t>
            </a:r>
            <a:r>
              <a:rPr lang="en-US" dirty="0"/>
              <a:t>x approximately </a:t>
            </a:r>
            <a:r>
              <a:rPr lang="en-US" dirty="0" smtClean="0"/>
              <a:t>10 hours </a:t>
            </a:r>
            <a:r>
              <a:rPr lang="en-US" dirty="0"/>
              <a:t>= </a:t>
            </a:r>
            <a:r>
              <a:rPr lang="en-US" dirty="0" smtClean="0"/>
              <a:t>50 </a:t>
            </a:r>
            <a:r>
              <a:rPr lang="en-US" dirty="0"/>
              <a:t>hours </a:t>
            </a:r>
            <a:r>
              <a:rPr lang="en-US" dirty="0" smtClean="0"/>
              <a:t>self-learning</a:t>
            </a:r>
            <a:endParaRPr lang="en-US" dirty="0"/>
          </a:p>
          <a:p>
            <a:pPr>
              <a:spcAft>
                <a:spcPts val="1200"/>
              </a:spcAft>
            </a:pPr>
            <a:r>
              <a:rPr lang="en-US" dirty="0" smtClean="0"/>
              <a:t>Learning material/textbook</a:t>
            </a:r>
          </a:p>
          <a:p>
            <a:pPr>
              <a:spcAft>
                <a:spcPts val="1200"/>
              </a:spcAft>
            </a:pPr>
            <a:r>
              <a:rPr lang="en-US" dirty="0">
                <a:solidFill>
                  <a:srgbClr val="002060"/>
                </a:solidFill>
              </a:rPr>
              <a:t>Individual </a:t>
            </a:r>
            <a:r>
              <a:rPr lang="en-US" dirty="0" smtClean="0">
                <a:solidFill>
                  <a:srgbClr val="002060"/>
                </a:solidFill>
              </a:rPr>
              <a:t>tasks/homework’s – 30%</a:t>
            </a:r>
            <a:r>
              <a:rPr lang="en-US" dirty="0">
                <a:solidFill>
                  <a:srgbClr val="002060"/>
                </a:solidFill>
              </a:rPr>
              <a:t>*</a:t>
            </a:r>
            <a:endParaRPr lang="en-US" dirty="0" smtClean="0">
              <a:solidFill>
                <a:srgbClr val="002060"/>
              </a:solidFill>
            </a:endParaRPr>
          </a:p>
          <a:p>
            <a:pPr>
              <a:spcAft>
                <a:spcPts val="1200"/>
              </a:spcAft>
            </a:pPr>
            <a:r>
              <a:rPr lang="en-US" dirty="0" smtClean="0">
                <a:solidFill>
                  <a:srgbClr val="002060"/>
                </a:solidFill>
              </a:rPr>
              <a:t>Final exam – 70%*</a:t>
            </a:r>
            <a:endParaRPr lang="en-US" dirty="0">
              <a:solidFill>
                <a:srgbClr val="002060"/>
              </a:solidFill>
            </a:endParaRPr>
          </a:p>
          <a:p>
            <a:pPr marL="0" indent="0">
              <a:spcAft>
                <a:spcPts val="1200"/>
              </a:spcAft>
              <a:buNone/>
            </a:pPr>
            <a:endParaRPr lang="en-US" dirty="0" smtClean="0"/>
          </a:p>
          <a:p>
            <a:pPr marL="0" indent="0">
              <a:spcAft>
                <a:spcPts val="1200"/>
              </a:spcAft>
              <a:buNone/>
            </a:pPr>
            <a:r>
              <a:rPr lang="en-US" sz="1700" dirty="0">
                <a:solidFill>
                  <a:srgbClr val="002060"/>
                </a:solidFill>
              </a:rPr>
              <a:t>* Optional, in case if the learner requires certificate for the 2 ECTS issued.</a:t>
            </a:r>
          </a:p>
          <a:p>
            <a:pPr marL="0" indent="0">
              <a:spcAft>
                <a:spcPts val="1200"/>
              </a:spcAft>
              <a:buNone/>
            </a:pPr>
            <a:endParaRPr lang="en-US" dirty="0"/>
          </a:p>
        </p:txBody>
      </p:sp>
      <p:pic>
        <p:nvPicPr>
          <p:cNvPr id="4" name="Picture 3"/>
          <p:cNvPicPr>
            <a:picLocks noChangeAspect="1"/>
          </p:cNvPicPr>
          <p:nvPr/>
        </p:nvPicPr>
        <p:blipFill>
          <a:blip r:embed="rId2"/>
          <a:stretch>
            <a:fillRect/>
          </a:stretch>
        </p:blipFill>
        <p:spPr>
          <a:xfrm>
            <a:off x="7397965" y="1299733"/>
            <a:ext cx="1597171" cy="2252152"/>
          </a:xfrm>
          <a:prstGeom prst="rect">
            <a:avLst/>
          </a:prstGeom>
        </p:spPr>
      </p:pic>
      <p:pic>
        <p:nvPicPr>
          <p:cNvPr id="6" name="Picture 5"/>
          <p:cNvPicPr>
            <a:picLocks noChangeAspect="1"/>
          </p:cNvPicPr>
          <p:nvPr/>
        </p:nvPicPr>
        <p:blipFill>
          <a:blip r:embed="rId3"/>
          <a:stretch>
            <a:fillRect/>
          </a:stretch>
        </p:blipFill>
        <p:spPr>
          <a:xfrm>
            <a:off x="7397966" y="3926332"/>
            <a:ext cx="1597171" cy="2550116"/>
          </a:xfrm>
          <a:prstGeom prst="rect">
            <a:avLst/>
          </a:prstGeom>
        </p:spPr>
      </p:pic>
    </p:spTree>
    <p:extLst>
      <p:ext uri="{BB962C8B-B14F-4D97-AF65-F5344CB8AC3E}">
        <p14:creationId xmlns:p14="http://schemas.microsoft.com/office/powerpoint/2010/main" val="3498194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b="1" dirty="0" smtClean="0"/>
        </a:defPPr>
      </a:lstStyle>
    </a:txDef>
  </a:objectDefaults>
  <a:extraClrSchemeLst/>
  <a:extLst>
    <a:ext uri="{05A4C25C-085E-4340-85A3-A5531E510DB2}">
      <thm15:themeFamily xmlns:thm15="http://schemas.microsoft.com/office/thememl/2012/main" name="Presentation1.pptx" id="{AE8E6D74-1B11-4748-AC68-BB99129FEB5C}" vid="{E67EB6DF-D0BA-494F-901D-824AB1914B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KickOffMeeting_Template</Template>
  <TotalTime>4216</TotalTime>
  <Words>316</Words>
  <Application>Microsoft Office PowerPoint</Application>
  <PresentationFormat>On-screen Show (4:3)</PresentationFormat>
  <Paragraphs>46</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1. General information about course</vt:lpstr>
      <vt:lpstr>2. Description of the course </vt:lpstr>
      <vt:lpstr>3. Target group and prerequisites</vt:lpstr>
      <vt:lpstr>4. Learning outcomes</vt:lpstr>
      <vt:lpstr>5. Training and learning methods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Sergey Churilov</dc:creator>
  <cp:lastModifiedBy>koce todorov</cp:lastModifiedBy>
  <cp:revision>248</cp:revision>
  <cp:lastPrinted>2020-06-04T12:08:41Z</cp:lastPrinted>
  <dcterms:created xsi:type="dcterms:W3CDTF">2019-03-19T11:49:48Z</dcterms:created>
  <dcterms:modified xsi:type="dcterms:W3CDTF">2020-06-04T15:51:59Z</dcterms:modified>
</cp:coreProperties>
</file>