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9" r:id="rId2"/>
    <p:sldId id="295" r:id="rId3"/>
    <p:sldId id="296" r:id="rId4"/>
    <p:sldId id="297" r:id="rId5"/>
    <p:sldId id="298" r:id="rId6"/>
  </p:sldIdLst>
  <p:sldSz cx="9144000" cy="6858000" type="screen4x3"/>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90182" autoAdjust="0"/>
  </p:normalViewPr>
  <p:slideViewPr>
    <p:cSldViewPr snapToGrid="0">
      <p:cViewPr varScale="1">
        <p:scale>
          <a:sx n="79" d="100"/>
          <a:sy n="79" d="100"/>
        </p:scale>
        <p:origin x="1507" y="72"/>
      </p:cViewPr>
      <p:guideLst/>
    </p:cSldViewPr>
  </p:slideViewPr>
  <p:notesTextViewPr>
    <p:cViewPr>
      <p:scale>
        <a:sx n="1" d="1"/>
        <a:sy n="1" d="1"/>
      </p:scale>
      <p:origin x="0" y="0"/>
    </p:cViewPr>
  </p:notesTextViewPr>
  <p:notesViewPr>
    <p:cSldViewPr snapToGrid="0">
      <p:cViewPr varScale="1">
        <p:scale>
          <a:sx n="81" d="100"/>
          <a:sy n="81" d="100"/>
        </p:scale>
        <p:origin x="317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B5A9053-76C0-45A4-82CA-CAD734D8789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ALLRR&amp;D Kick Off Meeting, Skopje, 24-25 January 2019</a:t>
            </a:r>
            <a:endParaRPr lang="mk-MK"/>
          </a:p>
        </p:txBody>
      </p:sp>
      <p:sp>
        <p:nvSpPr>
          <p:cNvPr id="3" name="Date Placeholder 2">
            <a:extLst>
              <a:ext uri="{FF2B5EF4-FFF2-40B4-BE49-F238E27FC236}">
                <a16:creationId xmlns:a16="http://schemas.microsoft.com/office/drawing/2014/main" id="{08244283-85F0-4C47-91D3-FF33A1BFB3C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D7388C1-6070-4FC8-8295-DFD3F8891E99}" type="datetimeFigureOut">
              <a:rPr lang="mk-MK" smtClean="0"/>
              <a:t>31.5.2020</a:t>
            </a:fld>
            <a:endParaRPr lang="mk-MK"/>
          </a:p>
        </p:txBody>
      </p:sp>
      <p:sp>
        <p:nvSpPr>
          <p:cNvPr id="4" name="Footer Placeholder 3">
            <a:extLst>
              <a:ext uri="{FF2B5EF4-FFF2-40B4-BE49-F238E27FC236}">
                <a16:creationId xmlns:a16="http://schemas.microsoft.com/office/drawing/2014/main" id="{294F6765-E022-4DD9-9FD1-9C72BE47B1A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mk-MK"/>
          </a:p>
        </p:txBody>
      </p:sp>
      <p:sp>
        <p:nvSpPr>
          <p:cNvPr id="5" name="Slide Number Placeholder 4">
            <a:extLst>
              <a:ext uri="{FF2B5EF4-FFF2-40B4-BE49-F238E27FC236}">
                <a16:creationId xmlns:a16="http://schemas.microsoft.com/office/drawing/2014/main" id="{26F23405-2F9B-4729-BB57-5261553F97D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86372FB-0475-4997-A0F8-C31C189C59D7}" type="slidenum">
              <a:rPr lang="mk-MK" smtClean="0"/>
              <a:t>‹#›</a:t>
            </a:fld>
            <a:endParaRPr lang="mk-MK"/>
          </a:p>
        </p:txBody>
      </p:sp>
    </p:spTree>
    <p:extLst>
      <p:ext uri="{BB962C8B-B14F-4D97-AF65-F5344CB8AC3E}">
        <p14:creationId xmlns:p14="http://schemas.microsoft.com/office/powerpoint/2010/main" val="779050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ALLRR&amp;D Kick Off Meeting, Skopje, 24-25 January 2019</a:t>
            </a:r>
            <a:endParaRPr lang="mk-M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9A6EA6-7FE7-41A5-AA5E-C4E329B4BC67}" type="datetimeFigureOut">
              <a:rPr lang="mk-MK" smtClean="0"/>
              <a:t>31.5.2020</a:t>
            </a:fld>
            <a:endParaRPr lang="mk-MK"/>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mk-M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mk-M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4E93D2-C23D-41D9-A79B-B555DEF57B70}" type="slidenum">
              <a:rPr lang="mk-MK" smtClean="0"/>
              <a:t>‹#›</a:t>
            </a:fld>
            <a:endParaRPr lang="mk-MK"/>
          </a:p>
        </p:txBody>
      </p:sp>
    </p:spTree>
    <p:extLst>
      <p:ext uri="{BB962C8B-B14F-4D97-AF65-F5344CB8AC3E}">
        <p14:creationId xmlns:p14="http://schemas.microsoft.com/office/powerpoint/2010/main" val="292269703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095A3AFB-1D62-47FE-9C85-2FB0E95DF507}"/>
              </a:ext>
            </a:extLst>
          </p:cNvPr>
          <p:cNvSpPr>
            <a:spLocks noGrp="1"/>
          </p:cNvSpPr>
          <p:nvPr>
            <p:ph type="sldNum" sz="quarter" idx="12"/>
          </p:nvPr>
        </p:nvSpPr>
        <p:spPr/>
        <p:txBody>
          <a:bodyPr/>
          <a:lstStyle/>
          <a:p>
            <a:fld id="{40E7490E-C77E-45A2-8F8B-78D05B0E4463}" type="slidenum">
              <a:rPr lang="mk-MK" smtClean="0"/>
              <a:t>‹#›</a:t>
            </a:fld>
            <a:endParaRPr lang="mk-MK"/>
          </a:p>
        </p:txBody>
      </p:sp>
      <p:sp>
        <p:nvSpPr>
          <p:cNvPr id="16" name="Subtitle 2">
            <a:extLst>
              <a:ext uri="{FF2B5EF4-FFF2-40B4-BE49-F238E27FC236}">
                <a16:creationId xmlns:a16="http://schemas.microsoft.com/office/drawing/2014/main" id="{704035AD-F711-483A-A8E2-F4068892FF9E}"/>
              </a:ext>
            </a:extLst>
          </p:cNvPr>
          <p:cNvSpPr txBox="1">
            <a:spLocks/>
          </p:cNvSpPr>
          <p:nvPr userDrawn="1"/>
        </p:nvSpPr>
        <p:spPr>
          <a:xfrm>
            <a:off x="1143000" y="2848254"/>
            <a:ext cx="6858000" cy="365125"/>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500" dirty="0" smtClean="0"/>
              <a:t>Template</a:t>
            </a:r>
            <a:r>
              <a:rPr lang="en-GB" sz="1500" baseline="0" dirty="0" smtClean="0"/>
              <a:t> for </a:t>
            </a:r>
            <a:r>
              <a:rPr lang="en-US" sz="1500" dirty="0" smtClean="0"/>
              <a:t>LLL Courses</a:t>
            </a:r>
            <a:endParaRPr lang="mk-MK" sz="1500" dirty="0"/>
          </a:p>
        </p:txBody>
      </p:sp>
      <p:sp>
        <p:nvSpPr>
          <p:cNvPr id="21" name="Text Placeholder 20">
            <a:extLst>
              <a:ext uri="{FF2B5EF4-FFF2-40B4-BE49-F238E27FC236}">
                <a16:creationId xmlns:a16="http://schemas.microsoft.com/office/drawing/2014/main" id="{8FA28686-2554-4068-8953-C5E69ADF93DB}"/>
              </a:ext>
            </a:extLst>
          </p:cNvPr>
          <p:cNvSpPr>
            <a:spLocks noGrp="1"/>
          </p:cNvSpPr>
          <p:nvPr>
            <p:ph type="body" sz="quarter" idx="13" hasCustomPrompt="1"/>
          </p:nvPr>
        </p:nvSpPr>
        <p:spPr>
          <a:xfrm>
            <a:off x="1143000" y="4442908"/>
            <a:ext cx="6858000" cy="428115"/>
          </a:xfrm>
        </p:spPr>
        <p:txBody>
          <a:bodyPr/>
          <a:lstStyle>
            <a:lvl1pPr marL="0" indent="0">
              <a:buNone/>
              <a:defRPr sz="2100" b="1"/>
            </a:lvl1pPr>
            <a:lvl2pPr>
              <a:defRPr b="1"/>
            </a:lvl2pPr>
            <a:lvl3pPr>
              <a:defRPr b="1"/>
            </a:lvl3pPr>
            <a:lvl4pPr>
              <a:defRPr b="1"/>
            </a:lvl4pPr>
            <a:lvl5pPr>
              <a:defRPr b="1"/>
            </a:lvl5pPr>
          </a:lstStyle>
          <a:p>
            <a:pPr lvl="0"/>
            <a:r>
              <a:rPr lang="en-US" dirty="0"/>
              <a:t>Presenter:</a:t>
            </a:r>
            <a:endParaRPr lang="mk-MK" dirty="0"/>
          </a:p>
        </p:txBody>
      </p:sp>
      <p:sp>
        <p:nvSpPr>
          <p:cNvPr id="24" name="Text Placeholder 20">
            <a:extLst>
              <a:ext uri="{FF2B5EF4-FFF2-40B4-BE49-F238E27FC236}">
                <a16:creationId xmlns:a16="http://schemas.microsoft.com/office/drawing/2014/main" id="{EB3EA063-D85A-4957-A4FD-DA8A9D575E86}"/>
              </a:ext>
            </a:extLst>
          </p:cNvPr>
          <p:cNvSpPr>
            <a:spLocks noGrp="1"/>
          </p:cNvSpPr>
          <p:nvPr>
            <p:ph type="body" sz="quarter" idx="14" hasCustomPrompt="1"/>
          </p:nvPr>
        </p:nvSpPr>
        <p:spPr>
          <a:xfrm>
            <a:off x="1143000" y="5080256"/>
            <a:ext cx="6858000" cy="428115"/>
          </a:xfrm>
        </p:spPr>
        <p:txBody>
          <a:bodyPr>
            <a:normAutofit/>
          </a:bodyPr>
          <a:lstStyle>
            <a:lvl1pPr marL="0" indent="0">
              <a:buNone/>
              <a:defRPr sz="1800" b="0"/>
            </a:lvl1pPr>
            <a:lvl2pPr>
              <a:defRPr b="1"/>
            </a:lvl2pPr>
            <a:lvl3pPr>
              <a:defRPr b="1"/>
            </a:lvl3pPr>
            <a:lvl4pPr>
              <a:defRPr b="1"/>
            </a:lvl4pPr>
            <a:lvl5pPr>
              <a:defRPr b="1"/>
            </a:lvl5pPr>
          </a:lstStyle>
          <a:p>
            <a:pPr lvl="0"/>
            <a:r>
              <a:rPr lang="en-US" dirty="0"/>
              <a:t>University/Organization:</a:t>
            </a:r>
            <a:endParaRPr lang="mk-MK" dirty="0"/>
          </a:p>
        </p:txBody>
      </p:sp>
      <p:pic>
        <p:nvPicPr>
          <p:cNvPr id="27" name="Picture 26">
            <a:extLst>
              <a:ext uri="{FF2B5EF4-FFF2-40B4-BE49-F238E27FC236}">
                <a16:creationId xmlns:a16="http://schemas.microsoft.com/office/drawing/2014/main" id="{FEB8C196-A3DA-4EEA-81B0-F00A48C3C39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426000" y="0"/>
            <a:ext cx="2700000" cy="791452"/>
          </a:xfrm>
          <a:prstGeom prst="rect">
            <a:avLst/>
          </a:prstGeom>
        </p:spPr>
      </p:pic>
      <p:pic>
        <p:nvPicPr>
          <p:cNvPr id="8" name="Picture 2" descr="C:\Users\DELL\Downloads\All4R&amp;amp;D_logo.png">
            <a:extLst>
              <a:ext uri="{FF2B5EF4-FFF2-40B4-BE49-F238E27FC236}">
                <a16:creationId xmlns:a16="http://schemas.microsoft.com/office/drawing/2014/main" id="{750B8549-E734-4F33-A865-41391EF0691C}"/>
              </a:ext>
            </a:extLst>
          </p:cNvPr>
          <p:cNvPicPr>
            <a:picLocks noChangeAspect="1" noChangeArrowheads="1"/>
          </p:cNvPicPr>
          <p:nvPr userDrawn="1"/>
        </p:nvPicPr>
        <p:blipFill>
          <a:blip r:embed="rId3"/>
          <a:srcRect/>
          <a:stretch>
            <a:fillRect/>
          </a:stretch>
        </p:blipFill>
        <p:spPr bwMode="auto">
          <a:xfrm>
            <a:off x="1083139" y="703349"/>
            <a:ext cx="6977722" cy="1317632"/>
          </a:xfrm>
          <a:prstGeom prst="rect">
            <a:avLst/>
          </a:prstGeom>
          <a:noFill/>
        </p:spPr>
      </p:pic>
    </p:spTree>
    <p:extLst>
      <p:ext uri="{BB962C8B-B14F-4D97-AF65-F5344CB8AC3E}">
        <p14:creationId xmlns:p14="http://schemas.microsoft.com/office/powerpoint/2010/main" val="1479793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8587E-D955-4489-BDCB-63FF22046DED}"/>
              </a:ext>
            </a:extLst>
          </p:cNvPr>
          <p:cNvSpPr>
            <a:spLocks noGrp="1"/>
          </p:cNvSpPr>
          <p:nvPr>
            <p:ph type="title"/>
          </p:nvPr>
        </p:nvSpPr>
        <p:spPr>
          <a:xfrm>
            <a:off x="810000" y="755999"/>
            <a:ext cx="7886700" cy="934689"/>
          </a:xfrm>
        </p:spPr>
        <p:txBody>
          <a:bodyPr/>
          <a:lstStyle/>
          <a:p>
            <a:r>
              <a:rPr lang="en-US"/>
              <a:t>Click to edit Master title style</a:t>
            </a:r>
            <a:endParaRPr lang="mk-MK"/>
          </a:p>
        </p:txBody>
      </p:sp>
      <p:sp>
        <p:nvSpPr>
          <p:cNvPr id="3" name="Content Placeholder 2">
            <a:extLst>
              <a:ext uri="{FF2B5EF4-FFF2-40B4-BE49-F238E27FC236}">
                <a16:creationId xmlns:a16="http://schemas.microsoft.com/office/drawing/2014/main" id="{B66B719B-B8EB-4993-8318-FFE141B2D892}"/>
              </a:ext>
            </a:extLst>
          </p:cNvPr>
          <p:cNvSpPr>
            <a:spLocks noGrp="1"/>
          </p:cNvSpPr>
          <p:nvPr>
            <p:ph idx="1"/>
          </p:nvPr>
        </p:nvSpPr>
        <p:spPr>
          <a:xfrm>
            <a:off x="810000" y="1825625"/>
            <a:ext cx="78867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6" name="Slide Number Placeholder 5">
            <a:extLst>
              <a:ext uri="{FF2B5EF4-FFF2-40B4-BE49-F238E27FC236}">
                <a16:creationId xmlns:a16="http://schemas.microsoft.com/office/drawing/2014/main" id="{C7F06845-838A-48EB-9B87-713A2C730D74}"/>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7" name="squares">
            <a:extLst>
              <a:ext uri="{FF2B5EF4-FFF2-40B4-BE49-F238E27FC236}">
                <a16:creationId xmlns:a16="http://schemas.microsoft.com/office/drawing/2014/main" id="{08C25E0F-5786-4256-B5D8-932BC7F2B575}"/>
              </a:ext>
            </a:extLst>
          </p:cNvPr>
          <p:cNvGrpSpPr/>
          <p:nvPr userDrawn="1"/>
        </p:nvGrpSpPr>
        <p:grpSpPr>
          <a:xfrm>
            <a:off x="0" y="756000"/>
            <a:ext cx="810000" cy="540000"/>
            <a:chOff x="0" y="452558"/>
            <a:chExt cx="914400" cy="524182"/>
          </a:xfrm>
        </p:grpSpPr>
        <p:sp>
          <p:nvSpPr>
            <p:cNvPr id="8" name="Rounded Rectangle 7">
              <a:extLst>
                <a:ext uri="{FF2B5EF4-FFF2-40B4-BE49-F238E27FC236}">
                  <a16:creationId xmlns:a16="http://schemas.microsoft.com/office/drawing/2014/main" id="{20859BBB-A017-49FF-AF1B-84E3675A8A11}"/>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ed Rectangle 8">
              <a:extLst>
                <a:ext uri="{FF2B5EF4-FFF2-40B4-BE49-F238E27FC236}">
                  <a16:creationId xmlns:a16="http://schemas.microsoft.com/office/drawing/2014/main" id="{AC5B713B-5567-4373-A85B-6026BC93B38A}"/>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 Same Side Corner Rectangle 9">
              <a:extLst>
                <a:ext uri="{FF2B5EF4-FFF2-40B4-BE49-F238E27FC236}">
                  <a16:creationId xmlns:a16="http://schemas.microsoft.com/office/drawing/2014/main" id="{CA7D2ABB-6CDB-4DF5-A18C-0828D2D3E5A2}"/>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3" name="Picture 2" descr="C:\Users\DELL\Downloads\All4R&amp;amp;D_logo.png">
            <a:extLst>
              <a:ext uri="{FF2B5EF4-FFF2-40B4-BE49-F238E27FC236}">
                <a16:creationId xmlns:a16="http://schemas.microsoft.com/office/drawing/2014/main" id="{6613B345-01BF-474F-8219-D123A14B81A3}"/>
              </a:ext>
            </a:extLst>
          </p:cNvPr>
          <p:cNvPicPr>
            <a:picLocks noChangeAspect="1" noChangeArrowheads="1"/>
          </p:cNvPicPr>
          <p:nvPr userDrawn="1"/>
        </p:nvPicPr>
        <p:blipFill>
          <a:blip r:embed="rId2"/>
          <a:srcRect/>
          <a:stretch>
            <a:fillRect/>
          </a:stretch>
        </p:blipFill>
        <p:spPr bwMode="auto">
          <a:xfrm>
            <a:off x="810000" y="91309"/>
            <a:ext cx="3050299" cy="576000"/>
          </a:xfrm>
          <a:prstGeom prst="rect">
            <a:avLst/>
          </a:prstGeom>
          <a:noFill/>
        </p:spPr>
      </p:pic>
      <p:pic>
        <p:nvPicPr>
          <p:cNvPr id="15" name="Picture 14">
            <a:extLst>
              <a:ext uri="{FF2B5EF4-FFF2-40B4-BE49-F238E27FC236}">
                <a16:creationId xmlns:a16="http://schemas.microsoft.com/office/drawing/2014/main" id="{BED27601-0623-429F-B57C-CA372A7F7E2E}"/>
              </a:ext>
            </a:extLst>
          </p:cNvPr>
          <p:cNvPicPr/>
          <p:nvPr userDrawn="1"/>
        </p:nvPicPr>
        <p:blipFill rotWithShape="1">
          <a:blip r:embed="rId3" cstate="hqprint">
            <a:extLst>
              <a:ext uri="{28A0092B-C50C-407E-A947-70E740481C1C}">
                <a14:useLocalDpi xmlns:a14="http://schemas.microsoft.com/office/drawing/2010/main" val="0"/>
              </a:ext>
            </a:extLst>
          </a:blip>
          <a:srcRect l="25984" t="10513" r="2317" b="10513"/>
          <a:stretch/>
        </p:blipFill>
        <p:spPr bwMode="auto">
          <a:xfrm>
            <a:off x="6466247" y="51238"/>
            <a:ext cx="2230453"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19115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5638D-B17B-4A61-BE28-1391E00A4F8D}"/>
              </a:ext>
            </a:extLst>
          </p:cNvPr>
          <p:cNvSpPr>
            <a:spLocks noGrp="1"/>
          </p:cNvSpPr>
          <p:nvPr>
            <p:ph type="title"/>
          </p:nvPr>
        </p:nvSpPr>
        <p:spPr>
          <a:xfrm>
            <a:off x="810000" y="756544"/>
            <a:ext cx="7886700" cy="934145"/>
          </a:xfrm>
        </p:spPr>
        <p:txBody>
          <a:bodyPr/>
          <a:lstStyle/>
          <a:p>
            <a:r>
              <a:rPr lang="en-US"/>
              <a:t>Click to edit Master title style</a:t>
            </a:r>
            <a:endParaRPr lang="mk-MK"/>
          </a:p>
        </p:txBody>
      </p:sp>
      <p:sp>
        <p:nvSpPr>
          <p:cNvPr id="3" name="Content Placeholder 2">
            <a:extLst>
              <a:ext uri="{FF2B5EF4-FFF2-40B4-BE49-F238E27FC236}">
                <a16:creationId xmlns:a16="http://schemas.microsoft.com/office/drawing/2014/main" id="{B6563752-7211-4DD0-B8FD-C0074E66FDB0}"/>
              </a:ext>
            </a:extLst>
          </p:cNvPr>
          <p:cNvSpPr>
            <a:spLocks noGrp="1"/>
          </p:cNvSpPr>
          <p:nvPr>
            <p:ph sz="half" idx="1"/>
          </p:nvPr>
        </p:nvSpPr>
        <p:spPr>
          <a:xfrm>
            <a:off x="81000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Content Placeholder 3">
            <a:extLst>
              <a:ext uri="{FF2B5EF4-FFF2-40B4-BE49-F238E27FC236}">
                <a16:creationId xmlns:a16="http://schemas.microsoft.com/office/drawing/2014/main" id="{3C8396FD-551E-4DB2-95E0-0F6A774396F2}"/>
              </a:ext>
            </a:extLst>
          </p:cNvPr>
          <p:cNvSpPr>
            <a:spLocks noGrp="1"/>
          </p:cNvSpPr>
          <p:nvPr>
            <p:ph sz="half" idx="2"/>
          </p:nvPr>
        </p:nvSpPr>
        <p:spPr>
          <a:xfrm>
            <a:off x="4802668"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7" name="Slide Number Placeholder 6">
            <a:extLst>
              <a:ext uri="{FF2B5EF4-FFF2-40B4-BE49-F238E27FC236}">
                <a16:creationId xmlns:a16="http://schemas.microsoft.com/office/drawing/2014/main" id="{7C5D9D57-EBE2-4392-99AD-CAFC2EE28B0B}"/>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8" name="squares">
            <a:extLst>
              <a:ext uri="{FF2B5EF4-FFF2-40B4-BE49-F238E27FC236}">
                <a16:creationId xmlns:a16="http://schemas.microsoft.com/office/drawing/2014/main" id="{36EF0EBC-BD60-48F9-BAE4-9B6108BBE477}"/>
              </a:ext>
            </a:extLst>
          </p:cNvPr>
          <p:cNvGrpSpPr/>
          <p:nvPr userDrawn="1"/>
        </p:nvGrpSpPr>
        <p:grpSpPr>
          <a:xfrm>
            <a:off x="0" y="756544"/>
            <a:ext cx="810000" cy="540000"/>
            <a:chOff x="0" y="452558"/>
            <a:chExt cx="914400" cy="524182"/>
          </a:xfrm>
        </p:grpSpPr>
        <p:sp>
          <p:nvSpPr>
            <p:cNvPr id="9" name="Rounded Rectangle 7">
              <a:extLst>
                <a:ext uri="{FF2B5EF4-FFF2-40B4-BE49-F238E27FC236}">
                  <a16:creationId xmlns:a16="http://schemas.microsoft.com/office/drawing/2014/main" id="{86D8FB4D-FE85-4AC7-9680-1D96B37AC8CB}"/>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ed Rectangle 8">
              <a:extLst>
                <a:ext uri="{FF2B5EF4-FFF2-40B4-BE49-F238E27FC236}">
                  <a16:creationId xmlns:a16="http://schemas.microsoft.com/office/drawing/2014/main" id="{A437606E-0DD1-4C5B-834B-76F95576DFCC}"/>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1" name="Round Same Side Corner Rectangle 9">
              <a:extLst>
                <a:ext uri="{FF2B5EF4-FFF2-40B4-BE49-F238E27FC236}">
                  <a16:creationId xmlns:a16="http://schemas.microsoft.com/office/drawing/2014/main" id="{E1B658AD-4898-49C5-8F01-99CD6E93070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5" name="Picture 2" descr="C:\Users\DELL\Downloads\All4R&amp;amp;D_logo.png">
            <a:extLst>
              <a:ext uri="{FF2B5EF4-FFF2-40B4-BE49-F238E27FC236}">
                <a16:creationId xmlns:a16="http://schemas.microsoft.com/office/drawing/2014/main" id="{43148599-8377-4C18-B180-5954E1FD26FA}"/>
              </a:ext>
            </a:extLst>
          </p:cNvPr>
          <p:cNvPicPr>
            <a:picLocks noChangeAspect="1" noChangeArrowheads="1"/>
          </p:cNvPicPr>
          <p:nvPr userDrawn="1"/>
        </p:nvPicPr>
        <p:blipFill>
          <a:blip r:embed="rId2"/>
          <a:srcRect/>
          <a:stretch>
            <a:fillRect/>
          </a:stretch>
        </p:blipFill>
        <p:spPr bwMode="auto">
          <a:xfrm>
            <a:off x="810000" y="91309"/>
            <a:ext cx="3050299" cy="576000"/>
          </a:xfrm>
          <a:prstGeom prst="rect">
            <a:avLst/>
          </a:prstGeom>
          <a:noFill/>
        </p:spPr>
      </p:pic>
      <p:pic>
        <p:nvPicPr>
          <p:cNvPr id="16" name="Picture 15">
            <a:extLst>
              <a:ext uri="{FF2B5EF4-FFF2-40B4-BE49-F238E27FC236}">
                <a16:creationId xmlns:a16="http://schemas.microsoft.com/office/drawing/2014/main" id="{0C8F7F37-EA84-4350-BBCA-63F1F6BFA34D}"/>
              </a:ext>
            </a:extLst>
          </p:cNvPr>
          <p:cNvPicPr/>
          <p:nvPr userDrawn="1"/>
        </p:nvPicPr>
        <p:blipFill rotWithShape="1">
          <a:blip r:embed="rId3" cstate="hqprint">
            <a:extLst>
              <a:ext uri="{28A0092B-C50C-407E-A947-70E740481C1C}">
                <a14:useLocalDpi xmlns:a14="http://schemas.microsoft.com/office/drawing/2010/main" val="0"/>
              </a:ext>
            </a:extLst>
          </a:blip>
          <a:srcRect l="25984" t="10513" r="2317" b="10513"/>
          <a:stretch/>
        </p:blipFill>
        <p:spPr bwMode="auto">
          <a:xfrm>
            <a:off x="6466247" y="51238"/>
            <a:ext cx="2230453"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13911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ACA2E-2E8C-495F-BF57-6EC9C0F37571}"/>
              </a:ext>
            </a:extLst>
          </p:cNvPr>
          <p:cNvSpPr>
            <a:spLocks noGrp="1"/>
          </p:cNvSpPr>
          <p:nvPr>
            <p:ph type="title"/>
          </p:nvPr>
        </p:nvSpPr>
        <p:spPr>
          <a:xfrm>
            <a:off x="810000" y="756544"/>
            <a:ext cx="7886700" cy="934145"/>
          </a:xfrm>
        </p:spPr>
        <p:txBody>
          <a:bodyPr/>
          <a:lstStyle/>
          <a:p>
            <a:r>
              <a:rPr lang="en-US" dirty="0"/>
              <a:t>Click to edit Master title style</a:t>
            </a:r>
            <a:endParaRPr lang="mk-MK" dirty="0"/>
          </a:p>
        </p:txBody>
      </p:sp>
      <p:sp>
        <p:nvSpPr>
          <p:cNvPr id="3" name="Text Placeholder 2">
            <a:extLst>
              <a:ext uri="{FF2B5EF4-FFF2-40B4-BE49-F238E27FC236}">
                <a16:creationId xmlns:a16="http://schemas.microsoft.com/office/drawing/2014/main" id="{665A5086-01C1-45EA-A843-12F127251A6A}"/>
              </a:ext>
            </a:extLst>
          </p:cNvPr>
          <p:cNvSpPr>
            <a:spLocks noGrp="1"/>
          </p:cNvSpPr>
          <p:nvPr>
            <p:ph type="body" idx="1"/>
          </p:nvPr>
        </p:nvSpPr>
        <p:spPr>
          <a:xfrm>
            <a:off x="81000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3F2CA437-CC04-4C74-A345-60B7AD9AAEAD}"/>
              </a:ext>
            </a:extLst>
          </p:cNvPr>
          <p:cNvSpPr>
            <a:spLocks noGrp="1"/>
          </p:cNvSpPr>
          <p:nvPr>
            <p:ph sz="half" idx="2"/>
          </p:nvPr>
        </p:nvSpPr>
        <p:spPr>
          <a:xfrm>
            <a:off x="810001"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5" name="Text Placeholder 4">
            <a:extLst>
              <a:ext uri="{FF2B5EF4-FFF2-40B4-BE49-F238E27FC236}">
                <a16:creationId xmlns:a16="http://schemas.microsoft.com/office/drawing/2014/main" id="{E4DA6A87-ECCB-4EE4-9A57-A94CAA361B87}"/>
              </a:ext>
            </a:extLst>
          </p:cNvPr>
          <p:cNvSpPr>
            <a:spLocks noGrp="1"/>
          </p:cNvSpPr>
          <p:nvPr>
            <p:ph type="body" sz="quarter" idx="3"/>
          </p:nvPr>
        </p:nvSpPr>
        <p:spPr>
          <a:xfrm>
            <a:off x="4810928"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08ED7A6-6F7F-4C65-BB3A-F44CB3C55D57}"/>
              </a:ext>
            </a:extLst>
          </p:cNvPr>
          <p:cNvSpPr>
            <a:spLocks noGrp="1"/>
          </p:cNvSpPr>
          <p:nvPr>
            <p:ph sz="quarter" idx="4"/>
          </p:nvPr>
        </p:nvSpPr>
        <p:spPr>
          <a:xfrm>
            <a:off x="4810928"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9" name="Slide Number Placeholder 8">
            <a:extLst>
              <a:ext uri="{FF2B5EF4-FFF2-40B4-BE49-F238E27FC236}">
                <a16:creationId xmlns:a16="http://schemas.microsoft.com/office/drawing/2014/main" id="{EA5A8863-508E-4923-BC5C-D32BA5885B75}"/>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10" name="squares">
            <a:extLst>
              <a:ext uri="{FF2B5EF4-FFF2-40B4-BE49-F238E27FC236}">
                <a16:creationId xmlns:a16="http://schemas.microsoft.com/office/drawing/2014/main" id="{0A6BDFBA-1E89-47F3-9A38-7986FA2EFAC7}"/>
              </a:ext>
            </a:extLst>
          </p:cNvPr>
          <p:cNvGrpSpPr/>
          <p:nvPr userDrawn="1"/>
        </p:nvGrpSpPr>
        <p:grpSpPr>
          <a:xfrm>
            <a:off x="0" y="756544"/>
            <a:ext cx="810000" cy="540000"/>
            <a:chOff x="0" y="452558"/>
            <a:chExt cx="914400" cy="524182"/>
          </a:xfrm>
        </p:grpSpPr>
        <p:sp>
          <p:nvSpPr>
            <p:cNvPr id="11" name="Rounded Rectangle 7">
              <a:extLst>
                <a:ext uri="{FF2B5EF4-FFF2-40B4-BE49-F238E27FC236}">
                  <a16:creationId xmlns:a16="http://schemas.microsoft.com/office/drawing/2014/main" id="{95DEB342-75AA-44DE-902D-9ECF879A306D}"/>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2" name="Rounded Rectangle 8">
              <a:extLst>
                <a:ext uri="{FF2B5EF4-FFF2-40B4-BE49-F238E27FC236}">
                  <a16:creationId xmlns:a16="http://schemas.microsoft.com/office/drawing/2014/main" id="{5FC02211-52EF-470A-9110-C79DE0D512AE}"/>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3" name="Round Same Side Corner Rectangle 9">
              <a:extLst>
                <a:ext uri="{FF2B5EF4-FFF2-40B4-BE49-F238E27FC236}">
                  <a16:creationId xmlns:a16="http://schemas.microsoft.com/office/drawing/2014/main" id="{EE4F6A8F-A1F4-47B6-A017-5A05DBA2A75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7" name="Picture 2" descr="C:\Users\DELL\Downloads\All4R&amp;amp;D_logo.png">
            <a:extLst>
              <a:ext uri="{FF2B5EF4-FFF2-40B4-BE49-F238E27FC236}">
                <a16:creationId xmlns:a16="http://schemas.microsoft.com/office/drawing/2014/main" id="{AA9E0EE7-1480-4F32-935E-70DE26C56FD8}"/>
              </a:ext>
            </a:extLst>
          </p:cNvPr>
          <p:cNvPicPr>
            <a:picLocks noChangeAspect="1" noChangeArrowheads="1"/>
          </p:cNvPicPr>
          <p:nvPr userDrawn="1"/>
        </p:nvPicPr>
        <p:blipFill>
          <a:blip r:embed="rId2"/>
          <a:srcRect/>
          <a:stretch>
            <a:fillRect/>
          </a:stretch>
        </p:blipFill>
        <p:spPr bwMode="auto">
          <a:xfrm>
            <a:off x="810000" y="91309"/>
            <a:ext cx="3050299" cy="576000"/>
          </a:xfrm>
          <a:prstGeom prst="rect">
            <a:avLst/>
          </a:prstGeom>
          <a:noFill/>
        </p:spPr>
      </p:pic>
      <p:pic>
        <p:nvPicPr>
          <p:cNvPr id="18" name="Picture 17">
            <a:extLst>
              <a:ext uri="{FF2B5EF4-FFF2-40B4-BE49-F238E27FC236}">
                <a16:creationId xmlns:a16="http://schemas.microsoft.com/office/drawing/2014/main" id="{EB399F0E-AC92-44B0-A853-5D77B410B5FB}"/>
              </a:ext>
            </a:extLst>
          </p:cNvPr>
          <p:cNvPicPr/>
          <p:nvPr userDrawn="1"/>
        </p:nvPicPr>
        <p:blipFill rotWithShape="1">
          <a:blip r:embed="rId3" cstate="hqprint">
            <a:extLst>
              <a:ext uri="{28A0092B-C50C-407E-A947-70E740481C1C}">
                <a14:useLocalDpi xmlns:a14="http://schemas.microsoft.com/office/drawing/2010/main" val="0"/>
              </a:ext>
            </a:extLst>
          </a:blip>
          <a:srcRect l="25984" t="10513" r="2317" b="10513"/>
          <a:stretch/>
        </p:blipFill>
        <p:spPr bwMode="auto">
          <a:xfrm>
            <a:off x="6466247" y="51238"/>
            <a:ext cx="2230453"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8707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C71A8-C980-417E-AAAE-BFEC6FAC70B6}"/>
              </a:ext>
            </a:extLst>
          </p:cNvPr>
          <p:cNvSpPr>
            <a:spLocks noGrp="1"/>
          </p:cNvSpPr>
          <p:nvPr>
            <p:ph type="title"/>
          </p:nvPr>
        </p:nvSpPr>
        <p:spPr>
          <a:xfrm>
            <a:off x="810000" y="756544"/>
            <a:ext cx="7886700" cy="934145"/>
          </a:xfrm>
        </p:spPr>
        <p:txBody>
          <a:bodyPr/>
          <a:lstStyle/>
          <a:p>
            <a:r>
              <a:rPr lang="en-US"/>
              <a:t>Click to edit Master title style</a:t>
            </a:r>
            <a:endParaRPr lang="mk-MK"/>
          </a:p>
        </p:txBody>
      </p:sp>
      <p:sp>
        <p:nvSpPr>
          <p:cNvPr id="5" name="Slide Number Placeholder 4">
            <a:extLst>
              <a:ext uri="{FF2B5EF4-FFF2-40B4-BE49-F238E27FC236}">
                <a16:creationId xmlns:a16="http://schemas.microsoft.com/office/drawing/2014/main" id="{338D5C2A-0CB8-460B-8363-4141167780A6}"/>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6" name="squares">
            <a:extLst>
              <a:ext uri="{FF2B5EF4-FFF2-40B4-BE49-F238E27FC236}">
                <a16:creationId xmlns:a16="http://schemas.microsoft.com/office/drawing/2014/main" id="{863B4A8C-EB25-467C-8F7A-B0E073312B91}"/>
              </a:ext>
            </a:extLst>
          </p:cNvPr>
          <p:cNvGrpSpPr/>
          <p:nvPr userDrawn="1"/>
        </p:nvGrpSpPr>
        <p:grpSpPr>
          <a:xfrm>
            <a:off x="0" y="756544"/>
            <a:ext cx="810000" cy="540000"/>
            <a:chOff x="0" y="452558"/>
            <a:chExt cx="914400" cy="524182"/>
          </a:xfrm>
        </p:grpSpPr>
        <p:sp>
          <p:nvSpPr>
            <p:cNvPr id="7" name="Rounded Rectangle 7">
              <a:extLst>
                <a:ext uri="{FF2B5EF4-FFF2-40B4-BE49-F238E27FC236}">
                  <a16:creationId xmlns:a16="http://schemas.microsoft.com/office/drawing/2014/main" id="{84B2C8E6-7FBE-496D-B6E1-8B7E8E34CC86}"/>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8" name="Rounded Rectangle 8">
              <a:extLst>
                <a:ext uri="{FF2B5EF4-FFF2-40B4-BE49-F238E27FC236}">
                  <a16:creationId xmlns:a16="http://schemas.microsoft.com/office/drawing/2014/main" id="{DF0CB558-E354-4B21-AF51-26B58DEBD81B}"/>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 Same Side Corner Rectangle 9">
              <a:extLst>
                <a:ext uri="{FF2B5EF4-FFF2-40B4-BE49-F238E27FC236}">
                  <a16:creationId xmlns:a16="http://schemas.microsoft.com/office/drawing/2014/main" id="{5FC5A36C-E761-4AB7-ADA3-38DB03A7D55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3" name="Picture 2" descr="C:\Users\DELL\Downloads\All4R&amp;amp;D_logo.png">
            <a:extLst>
              <a:ext uri="{FF2B5EF4-FFF2-40B4-BE49-F238E27FC236}">
                <a16:creationId xmlns:a16="http://schemas.microsoft.com/office/drawing/2014/main" id="{143632D6-D46A-401B-B2AE-C9CDC17FB954}"/>
              </a:ext>
            </a:extLst>
          </p:cNvPr>
          <p:cNvPicPr>
            <a:picLocks noChangeAspect="1" noChangeArrowheads="1"/>
          </p:cNvPicPr>
          <p:nvPr userDrawn="1"/>
        </p:nvPicPr>
        <p:blipFill>
          <a:blip r:embed="rId2"/>
          <a:srcRect/>
          <a:stretch>
            <a:fillRect/>
          </a:stretch>
        </p:blipFill>
        <p:spPr bwMode="auto">
          <a:xfrm>
            <a:off x="810000" y="91309"/>
            <a:ext cx="3050299" cy="576000"/>
          </a:xfrm>
          <a:prstGeom prst="rect">
            <a:avLst/>
          </a:prstGeom>
          <a:noFill/>
        </p:spPr>
      </p:pic>
      <p:pic>
        <p:nvPicPr>
          <p:cNvPr id="14" name="Picture 13">
            <a:extLst>
              <a:ext uri="{FF2B5EF4-FFF2-40B4-BE49-F238E27FC236}">
                <a16:creationId xmlns:a16="http://schemas.microsoft.com/office/drawing/2014/main" id="{64C402B5-5C67-4260-94A3-9E429F0B373F}"/>
              </a:ext>
            </a:extLst>
          </p:cNvPr>
          <p:cNvPicPr/>
          <p:nvPr userDrawn="1"/>
        </p:nvPicPr>
        <p:blipFill rotWithShape="1">
          <a:blip r:embed="rId3" cstate="hqprint">
            <a:extLst>
              <a:ext uri="{28A0092B-C50C-407E-A947-70E740481C1C}">
                <a14:useLocalDpi xmlns:a14="http://schemas.microsoft.com/office/drawing/2010/main" val="0"/>
              </a:ext>
            </a:extLst>
          </a:blip>
          <a:srcRect l="25984" t="10513" r="2317" b="10513"/>
          <a:stretch/>
        </p:blipFill>
        <p:spPr bwMode="auto">
          <a:xfrm>
            <a:off x="6466247" y="51238"/>
            <a:ext cx="2230453"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606526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885E43-A26E-4349-AC5E-557E7E9F1F0C}"/>
              </a:ext>
            </a:extLst>
          </p:cNvPr>
          <p:cNvSpPr>
            <a:spLocks noGrp="1"/>
          </p:cNvSpPr>
          <p:nvPr>
            <p:ph type="title"/>
          </p:nvPr>
        </p:nvSpPr>
        <p:spPr>
          <a:xfrm>
            <a:off x="810000" y="365126"/>
            <a:ext cx="7886700" cy="1325563"/>
          </a:xfrm>
          <a:prstGeom prst="rect">
            <a:avLst/>
          </a:prstGeom>
        </p:spPr>
        <p:txBody>
          <a:bodyPr vert="horz" lIns="91440" tIns="45720" rIns="91440" bIns="45720" rtlCol="0" anchor="ctr">
            <a:normAutofit/>
          </a:bodyPr>
          <a:lstStyle/>
          <a:p>
            <a:r>
              <a:rPr lang="en-US"/>
              <a:t>Click to edit Master title style</a:t>
            </a:r>
            <a:endParaRPr lang="mk-MK"/>
          </a:p>
        </p:txBody>
      </p:sp>
      <p:sp>
        <p:nvSpPr>
          <p:cNvPr id="3" name="Text Placeholder 2">
            <a:extLst>
              <a:ext uri="{FF2B5EF4-FFF2-40B4-BE49-F238E27FC236}">
                <a16:creationId xmlns:a16="http://schemas.microsoft.com/office/drawing/2014/main" id="{90EF0E7F-A08C-4813-A684-245A657E3E47}"/>
              </a:ext>
            </a:extLst>
          </p:cNvPr>
          <p:cNvSpPr>
            <a:spLocks noGrp="1"/>
          </p:cNvSpPr>
          <p:nvPr>
            <p:ph type="body" idx="1"/>
          </p:nvPr>
        </p:nvSpPr>
        <p:spPr>
          <a:xfrm>
            <a:off x="81000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dirty="0"/>
          </a:p>
        </p:txBody>
      </p:sp>
      <p:sp>
        <p:nvSpPr>
          <p:cNvPr id="6" name="Slide Number Placeholder 5">
            <a:extLst>
              <a:ext uri="{FF2B5EF4-FFF2-40B4-BE49-F238E27FC236}">
                <a16:creationId xmlns:a16="http://schemas.microsoft.com/office/drawing/2014/main" id="{2E0C9918-4525-4851-957B-A1215D9A0C4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E7490E-C77E-45A2-8F8B-78D05B0E4463}" type="slidenum">
              <a:rPr lang="mk-MK" smtClean="0"/>
              <a:t>‹#›</a:t>
            </a:fld>
            <a:endParaRPr lang="mk-MK"/>
          </a:p>
        </p:txBody>
      </p:sp>
      <p:grpSp>
        <p:nvGrpSpPr>
          <p:cNvPr id="7" name="squares">
            <a:extLst>
              <a:ext uri="{FF2B5EF4-FFF2-40B4-BE49-F238E27FC236}">
                <a16:creationId xmlns:a16="http://schemas.microsoft.com/office/drawing/2014/main" id="{4011F226-5FB7-49A7-BF24-7EC55AB1C41F}"/>
              </a:ext>
            </a:extLst>
          </p:cNvPr>
          <p:cNvGrpSpPr/>
          <p:nvPr userDrawn="1"/>
        </p:nvGrpSpPr>
        <p:grpSpPr>
          <a:xfrm>
            <a:off x="0" y="756544"/>
            <a:ext cx="810000" cy="540000"/>
            <a:chOff x="0" y="452558"/>
            <a:chExt cx="914400" cy="524182"/>
          </a:xfrm>
        </p:grpSpPr>
        <p:sp>
          <p:nvSpPr>
            <p:cNvPr id="8" name="Rounded Rectangle 7">
              <a:extLst>
                <a:ext uri="{FF2B5EF4-FFF2-40B4-BE49-F238E27FC236}">
                  <a16:creationId xmlns:a16="http://schemas.microsoft.com/office/drawing/2014/main" id="{6F19FF6C-52F0-49F1-A1F9-596EC24E751F}"/>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ed Rectangle 8">
              <a:extLst>
                <a:ext uri="{FF2B5EF4-FFF2-40B4-BE49-F238E27FC236}">
                  <a16:creationId xmlns:a16="http://schemas.microsoft.com/office/drawing/2014/main" id="{2AC10D5A-9D7A-4BC9-8F64-DAB3CB283E6A}"/>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 Same Side Corner Rectangle 9">
              <a:extLst>
                <a:ext uri="{FF2B5EF4-FFF2-40B4-BE49-F238E27FC236}">
                  <a16:creationId xmlns:a16="http://schemas.microsoft.com/office/drawing/2014/main" id="{499A4AC1-DB3D-433A-B640-34F34DB9A352}"/>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sp>
        <p:nvSpPr>
          <p:cNvPr id="11" name="TextBox 10">
            <a:extLst>
              <a:ext uri="{FF2B5EF4-FFF2-40B4-BE49-F238E27FC236}">
                <a16:creationId xmlns:a16="http://schemas.microsoft.com/office/drawing/2014/main" id="{AF05C187-05A0-495B-AF60-25EE48A0E688}"/>
              </a:ext>
            </a:extLst>
          </p:cNvPr>
          <p:cNvSpPr txBox="1"/>
          <p:nvPr userDrawn="1"/>
        </p:nvSpPr>
        <p:spPr>
          <a:xfrm>
            <a:off x="810000" y="6356351"/>
            <a:ext cx="5530289" cy="323165"/>
          </a:xfrm>
          <a:prstGeom prst="rect">
            <a:avLst/>
          </a:prstGeom>
          <a:noFill/>
        </p:spPr>
        <p:txBody>
          <a:bodyPr wrap="square" rtlCol="0">
            <a:spAutoFit/>
          </a:bodyPr>
          <a:lstStyle/>
          <a:p>
            <a:pPr algn="l"/>
            <a:r>
              <a:rPr lang="en-US" sz="750" b="1" dirty="0">
                <a:solidFill>
                  <a:schemeClr val="bg1">
                    <a:lumMod val="65000"/>
                  </a:schemeClr>
                </a:solidFill>
              </a:rPr>
              <a:t>Agreement number – 2018 – 3234 / 001 – 001 </a:t>
            </a:r>
          </a:p>
          <a:p>
            <a:pPr algn="l"/>
            <a:r>
              <a:rPr lang="en-US" sz="750" b="1" dirty="0">
                <a:solidFill>
                  <a:schemeClr val="bg1">
                    <a:lumMod val="65000"/>
                  </a:schemeClr>
                </a:solidFill>
              </a:rPr>
              <a:t>Project reference number – 598719-EPP-1-2018-1-MK-EPPKA2-CBHE-JP</a:t>
            </a:r>
            <a:endParaRPr lang="mk-MK" sz="750" b="1" dirty="0">
              <a:solidFill>
                <a:schemeClr val="bg1">
                  <a:lumMod val="65000"/>
                </a:schemeClr>
              </a:solidFill>
            </a:endParaRPr>
          </a:p>
        </p:txBody>
      </p:sp>
    </p:spTree>
    <p:extLst>
      <p:ext uri="{BB962C8B-B14F-4D97-AF65-F5344CB8AC3E}">
        <p14:creationId xmlns:p14="http://schemas.microsoft.com/office/powerpoint/2010/main" val="484870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mk-M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smtClean="0"/>
              <a:t>1. General information about course</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810000" y="1690688"/>
            <a:ext cx="7886700" cy="4351338"/>
          </a:xfrm>
        </p:spPr>
        <p:txBody>
          <a:bodyPr>
            <a:normAutofit/>
          </a:bodyPr>
          <a:lstStyle/>
          <a:p>
            <a:pPr>
              <a:spcAft>
                <a:spcPts val="1200"/>
              </a:spcAft>
            </a:pPr>
            <a:r>
              <a:rPr lang="en-GB" b="1" dirty="0" smtClean="0"/>
              <a:t>Title of the course: </a:t>
            </a:r>
            <a:r>
              <a:rPr lang="en-US" b="1" dirty="0" smtClean="0">
                <a:solidFill>
                  <a:srgbClr val="0070C0"/>
                </a:solidFill>
              </a:rPr>
              <a:t>SEISMIC DESIGN FOR ARCHITECTS</a:t>
            </a:r>
            <a:endParaRPr lang="en-GB" b="1" dirty="0" smtClean="0">
              <a:solidFill>
                <a:srgbClr val="0070C0"/>
              </a:solidFill>
            </a:endParaRPr>
          </a:p>
          <a:p>
            <a:pPr marL="0" indent="0">
              <a:spcAft>
                <a:spcPts val="1200"/>
              </a:spcAft>
              <a:buNone/>
            </a:pPr>
            <a:endParaRPr lang="en-GB" b="1" dirty="0" smtClean="0"/>
          </a:p>
          <a:p>
            <a:pPr>
              <a:spcAft>
                <a:spcPts val="1200"/>
              </a:spcAft>
            </a:pPr>
            <a:r>
              <a:rPr lang="en-GB" b="1" dirty="0" smtClean="0"/>
              <a:t>Professor</a:t>
            </a:r>
            <a:r>
              <a:rPr lang="en-GB" b="1" dirty="0"/>
              <a:t>:</a:t>
            </a:r>
            <a:r>
              <a:rPr lang="en-GB" b="1" dirty="0" smtClean="0"/>
              <a:t> </a:t>
            </a:r>
            <a:r>
              <a:rPr lang="en-GB" b="1" dirty="0" smtClean="0">
                <a:solidFill>
                  <a:srgbClr val="0070C0"/>
                </a:solidFill>
              </a:rPr>
              <a:t>Elena </a:t>
            </a:r>
            <a:r>
              <a:rPr lang="en-GB" b="1" dirty="0" err="1" smtClean="0">
                <a:solidFill>
                  <a:srgbClr val="0070C0"/>
                </a:solidFill>
              </a:rPr>
              <a:t>Dumova-Jovanoska</a:t>
            </a:r>
            <a:endParaRPr lang="en-GB" b="1" dirty="0" smtClean="0">
              <a:solidFill>
                <a:srgbClr val="0070C0"/>
              </a:solidFill>
            </a:endParaRPr>
          </a:p>
          <a:p>
            <a:pPr>
              <a:spcAft>
                <a:spcPts val="1200"/>
              </a:spcAft>
            </a:pPr>
            <a:r>
              <a:rPr lang="en-GB" b="1" dirty="0" smtClean="0"/>
              <a:t>Institution: </a:t>
            </a:r>
            <a:r>
              <a:rPr lang="en-GB" b="1" dirty="0" smtClean="0">
                <a:solidFill>
                  <a:srgbClr val="0070C0"/>
                </a:solidFill>
              </a:rPr>
              <a:t>“</a:t>
            </a:r>
            <a:r>
              <a:rPr lang="en-GB" b="1" dirty="0" err="1" smtClean="0">
                <a:solidFill>
                  <a:srgbClr val="0070C0"/>
                </a:solidFill>
              </a:rPr>
              <a:t>Ss.Cyril</a:t>
            </a:r>
            <a:r>
              <a:rPr lang="en-GB" b="1" dirty="0" smtClean="0">
                <a:solidFill>
                  <a:srgbClr val="0070C0"/>
                </a:solidFill>
              </a:rPr>
              <a:t> and Methodius” University, Skopje</a:t>
            </a:r>
            <a:endParaRPr lang="en-GB" b="1" dirty="0" smtClean="0">
              <a:solidFill>
                <a:srgbClr val="0070C0"/>
              </a:solidFill>
            </a:endParaRPr>
          </a:p>
          <a:p>
            <a:pPr>
              <a:spcAft>
                <a:spcPts val="1200"/>
              </a:spcAft>
            </a:pPr>
            <a:r>
              <a:rPr lang="en-GB" b="1" dirty="0" smtClean="0"/>
              <a:t>E-mail: </a:t>
            </a:r>
            <a:r>
              <a:rPr lang="en-GB" b="1" dirty="0" smtClean="0">
                <a:solidFill>
                  <a:srgbClr val="0070C0"/>
                </a:solidFill>
              </a:rPr>
              <a:t>dumova@gf.ukim.edu.mk</a:t>
            </a:r>
            <a:endParaRPr lang="en-US" b="1" dirty="0">
              <a:solidFill>
                <a:srgbClr val="0070C0"/>
              </a:solidFill>
            </a:endParaRPr>
          </a:p>
          <a:p>
            <a:pPr>
              <a:spcAft>
                <a:spcPts val="1200"/>
              </a:spcAft>
            </a:pPr>
            <a:endParaRPr lang="en-US" dirty="0"/>
          </a:p>
        </p:txBody>
      </p:sp>
    </p:spTree>
    <p:extLst>
      <p:ext uri="{BB962C8B-B14F-4D97-AF65-F5344CB8AC3E}">
        <p14:creationId xmlns:p14="http://schemas.microsoft.com/office/powerpoint/2010/main" val="3188859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smtClean="0"/>
              <a:t>2. Description of the course </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810000" y="1750663"/>
            <a:ext cx="7886700" cy="4351338"/>
          </a:xfrm>
        </p:spPr>
        <p:txBody>
          <a:bodyPr>
            <a:noAutofit/>
          </a:bodyPr>
          <a:lstStyle/>
          <a:p>
            <a:pPr marL="0" indent="0">
              <a:spcAft>
                <a:spcPts val="1200"/>
              </a:spcAft>
              <a:buNone/>
            </a:pPr>
            <a:r>
              <a:rPr lang="en-US" sz="2000" dirty="0" smtClean="0"/>
              <a:t>An </a:t>
            </a:r>
            <a:r>
              <a:rPr lang="en-US" sz="2000" dirty="0"/>
              <a:t>architect, should have the skills to conceive the structural configuration at the preliminary design stage, which not only satisfies programmatic requirements and his or her design ideas, but is structurally sound with respect to seismic forces. The seismic codes say nothing about seismic design, which is the act of conceiving a strategy for the reduction of seismic risk and the structural/architectural systems that will accomplish it. </a:t>
            </a:r>
            <a:r>
              <a:rPr lang="en-US" sz="2000" dirty="0" smtClean="0"/>
              <a:t>This </a:t>
            </a:r>
            <a:r>
              <a:rPr lang="en-US" sz="2000" dirty="0"/>
              <a:t>course is intended to provide the means by which the architect (with considerable diligence) can acquire these </a:t>
            </a:r>
            <a:r>
              <a:rPr lang="en-US" sz="2000" dirty="0" smtClean="0"/>
              <a:t>skills.</a:t>
            </a:r>
          </a:p>
          <a:p>
            <a:pPr lvl="0">
              <a:spcBef>
                <a:spcPts val="300"/>
              </a:spcBef>
            </a:pPr>
            <a:r>
              <a:rPr lang="en-US" sz="2000" dirty="0"/>
              <a:t>Earthquakes and ground shaking </a:t>
            </a:r>
          </a:p>
          <a:p>
            <a:pPr lvl="0">
              <a:spcBef>
                <a:spcPts val="300"/>
              </a:spcBef>
            </a:pPr>
            <a:r>
              <a:rPr lang="en-US" sz="2000" dirty="0"/>
              <a:t>How buildings resist earthquakes</a:t>
            </a:r>
          </a:p>
          <a:p>
            <a:pPr lvl="0">
              <a:spcBef>
                <a:spcPts val="300"/>
              </a:spcBef>
            </a:pPr>
            <a:r>
              <a:rPr lang="en-US" sz="2000" dirty="0"/>
              <a:t>Seismic design philosophy</a:t>
            </a:r>
          </a:p>
          <a:p>
            <a:pPr lvl="0">
              <a:spcBef>
                <a:spcPts val="300"/>
              </a:spcBef>
            </a:pPr>
            <a:r>
              <a:rPr lang="en-US" sz="2000" dirty="0" smtClean="0"/>
              <a:t>Structural system </a:t>
            </a:r>
            <a:endParaRPr lang="en-US" sz="2000" dirty="0"/>
          </a:p>
          <a:p>
            <a:pPr lvl="0">
              <a:spcBef>
                <a:spcPts val="300"/>
              </a:spcBef>
            </a:pPr>
            <a:r>
              <a:rPr lang="en-US" sz="2000" dirty="0" smtClean="0"/>
              <a:t>Irregularities</a:t>
            </a:r>
            <a:endParaRPr lang="en-US" sz="2000" dirty="0"/>
          </a:p>
          <a:p>
            <a:pPr>
              <a:spcBef>
                <a:spcPts val="300"/>
              </a:spcBef>
            </a:pPr>
            <a:r>
              <a:rPr lang="en-US" sz="2000" dirty="0" smtClean="0"/>
              <a:t>Nonstructural </a:t>
            </a:r>
            <a:r>
              <a:rPr lang="en-US" sz="2000" dirty="0"/>
              <a:t>elements</a:t>
            </a:r>
            <a:endParaRPr lang="en-US" sz="1800" dirty="0"/>
          </a:p>
        </p:txBody>
      </p:sp>
    </p:spTree>
    <p:extLst>
      <p:ext uri="{BB962C8B-B14F-4D97-AF65-F5344CB8AC3E}">
        <p14:creationId xmlns:p14="http://schemas.microsoft.com/office/powerpoint/2010/main" val="2128757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smtClean="0"/>
              <a:t>3. Target group </a:t>
            </a:r>
            <a:r>
              <a:rPr lang="en-GB" b="1" dirty="0"/>
              <a:t>and </a:t>
            </a:r>
            <a:r>
              <a:rPr lang="en-GB" b="1" dirty="0" smtClean="0"/>
              <a:t>prerequisites</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810000" y="1750663"/>
            <a:ext cx="7886700" cy="4351338"/>
          </a:xfrm>
        </p:spPr>
        <p:txBody>
          <a:bodyPr>
            <a:normAutofit/>
          </a:bodyPr>
          <a:lstStyle/>
          <a:p>
            <a:pPr marL="0" indent="0">
              <a:spcAft>
                <a:spcPts val="1200"/>
              </a:spcAft>
              <a:buNone/>
            </a:pPr>
            <a:r>
              <a:rPr lang="en-GB" b="1" dirty="0" smtClean="0"/>
              <a:t>Target group/Learners profile</a:t>
            </a:r>
          </a:p>
          <a:p>
            <a:pPr>
              <a:spcAft>
                <a:spcPts val="1200"/>
              </a:spcAft>
            </a:pPr>
            <a:r>
              <a:rPr lang="en-GB" dirty="0" smtClean="0"/>
              <a:t>Students of architecture</a:t>
            </a:r>
          </a:p>
          <a:p>
            <a:pPr>
              <a:spcAft>
                <a:spcPts val="1200"/>
              </a:spcAft>
            </a:pPr>
            <a:r>
              <a:rPr lang="en-GB" dirty="0" smtClean="0"/>
              <a:t>Practicing architects who did not had opportunity to learn this topic in the frame of regular studies.</a:t>
            </a:r>
            <a:endParaRPr lang="en-GB" dirty="0" smtClean="0"/>
          </a:p>
          <a:p>
            <a:pPr>
              <a:spcAft>
                <a:spcPts val="1200"/>
              </a:spcAft>
            </a:pPr>
            <a:endParaRPr lang="en-US" dirty="0" smtClean="0"/>
          </a:p>
          <a:p>
            <a:pPr marL="0" indent="0">
              <a:spcAft>
                <a:spcPts val="1200"/>
              </a:spcAft>
              <a:buNone/>
            </a:pPr>
            <a:r>
              <a:rPr lang="en-US" b="1" dirty="0" smtClean="0"/>
              <a:t>Pre</a:t>
            </a:r>
            <a:r>
              <a:rPr lang="en-GB" b="1" dirty="0" smtClean="0"/>
              <a:t>requisites (required pre-knowledge and experiences)</a:t>
            </a:r>
            <a:endParaRPr lang="en-US" b="1" dirty="0"/>
          </a:p>
          <a:p>
            <a:pPr>
              <a:spcAft>
                <a:spcPts val="1200"/>
              </a:spcAft>
            </a:pPr>
            <a:r>
              <a:rPr lang="en-US" dirty="0" smtClean="0"/>
              <a:t>Basic statics of structures</a:t>
            </a:r>
            <a:endParaRPr lang="en-US" dirty="0"/>
          </a:p>
        </p:txBody>
      </p:sp>
    </p:spTree>
    <p:extLst>
      <p:ext uri="{BB962C8B-B14F-4D97-AF65-F5344CB8AC3E}">
        <p14:creationId xmlns:p14="http://schemas.microsoft.com/office/powerpoint/2010/main" val="2906858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rmAutofit/>
          </a:bodyPr>
          <a:lstStyle/>
          <a:p>
            <a:r>
              <a:rPr lang="en-GB" b="1" dirty="0" smtClean="0"/>
              <a:t>4. </a:t>
            </a:r>
            <a:r>
              <a:rPr lang="en-GB" b="1" dirty="0"/>
              <a:t>Learning </a:t>
            </a:r>
            <a:r>
              <a:rPr lang="en-GB" b="1" dirty="0" smtClean="0"/>
              <a:t>outcomes</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810000" y="1750663"/>
            <a:ext cx="7886700" cy="4351338"/>
          </a:xfrm>
        </p:spPr>
        <p:txBody>
          <a:bodyPr>
            <a:normAutofit/>
          </a:bodyPr>
          <a:lstStyle/>
          <a:p>
            <a:r>
              <a:rPr lang="en-US" dirty="0"/>
              <a:t>Clear understanding of terms seismic design</a:t>
            </a:r>
          </a:p>
          <a:p>
            <a:r>
              <a:rPr lang="en-US" dirty="0"/>
              <a:t>Understanding of seismic action and the way structures resist it</a:t>
            </a:r>
          </a:p>
          <a:p>
            <a:r>
              <a:rPr lang="en-US" dirty="0"/>
              <a:t>Awareness of different behavior of the structure under vertical and horizontal loads</a:t>
            </a:r>
          </a:p>
          <a:p>
            <a:r>
              <a:rPr lang="en-US" dirty="0"/>
              <a:t>Knowledge of basic structural systems for resistance of seismic action</a:t>
            </a:r>
          </a:p>
          <a:p>
            <a:r>
              <a:rPr lang="en-US" dirty="0"/>
              <a:t>Awareness of concept of regularity/irregularity of the structural system</a:t>
            </a:r>
          </a:p>
          <a:p>
            <a:r>
              <a:rPr lang="en-US" dirty="0"/>
              <a:t>Understanding of basic types of horizontal and vertical irregularities and strategies to overcome them</a:t>
            </a:r>
            <a:endParaRPr lang="en-US" dirty="0"/>
          </a:p>
        </p:txBody>
      </p:sp>
    </p:spTree>
    <p:extLst>
      <p:ext uri="{BB962C8B-B14F-4D97-AF65-F5344CB8AC3E}">
        <p14:creationId xmlns:p14="http://schemas.microsoft.com/office/powerpoint/2010/main" val="98205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rmAutofit/>
          </a:bodyPr>
          <a:lstStyle/>
          <a:p>
            <a:r>
              <a:rPr lang="en-GB" b="1" dirty="0"/>
              <a:t>5</a:t>
            </a:r>
            <a:r>
              <a:rPr lang="en-GB" b="1" dirty="0" smtClean="0"/>
              <a:t>. Training and learning methods</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810000" y="1750663"/>
            <a:ext cx="7886700" cy="4351338"/>
          </a:xfrm>
        </p:spPr>
        <p:txBody>
          <a:bodyPr>
            <a:normAutofit/>
          </a:bodyPr>
          <a:lstStyle/>
          <a:p>
            <a:pPr lvl="0"/>
            <a:r>
              <a:rPr lang="en-US" dirty="0"/>
              <a:t>Self-guided learning </a:t>
            </a:r>
          </a:p>
          <a:p>
            <a:pPr lvl="0"/>
            <a:r>
              <a:rPr lang="en-US" dirty="0"/>
              <a:t>Recommended reading, </a:t>
            </a:r>
            <a:r>
              <a:rPr lang="en-US" dirty="0" smtClean="0"/>
              <a:t>power </a:t>
            </a:r>
            <a:r>
              <a:rPr lang="en-US" dirty="0"/>
              <a:t>point presentations, </a:t>
            </a:r>
            <a:r>
              <a:rPr lang="en-US" dirty="0" smtClean="0"/>
              <a:t>narrative </a:t>
            </a:r>
            <a:r>
              <a:rPr lang="en-US" dirty="0"/>
              <a:t>videos</a:t>
            </a:r>
            <a:r>
              <a:rPr lang="en-US"/>
              <a:t>, </a:t>
            </a:r>
            <a:r>
              <a:rPr lang="en-US" smtClean="0"/>
              <a:t>case </a:t>
            </a:r>
            <a:r>
              <a:rPr lang="en-US" dirty="0"/>
              <a:t>studies </a:t>
            </a:r>
          </a:p>
          <a:p>
            <a:r>
              <a:rPr lang="en-US" dirty="0"/>
              <a:t>Individual work on project assignments </a:t>
            </a:r>
            <a:endParaRPr lang="en-US" dirty="0"/>
          </a:p>
          <a:p>
            <a:r>
              <a:rPr lang="en-US" dirty="0" smtClean="0"/>
              <a:t>On-line</a:t>
            </a:r>
            <a:r>
              <a:rPr lang="en-US" dirty="0"/>
              <a:t>: quizzes, interaction during lectures, presentations of project assignments, </a:t>
            </a:r>
            <a:endParaRPr lang="en-US" dirty="0"/>
          </a:p>
        </p:txBody>
      </p:sp>
    </p:spTree>
    <p:extLst>
      <p:ext uri="{BB962C8B-B14F-4D97-AF65-F5344CB8AC3E}">
        <p14:creationId xmlns:p14="http://schemas.microsoft.com/office/powerpoint/2010/main" val="34981940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b="1" dirty="0" smtClean="0"/>
        </a:defPPr>
      </a:lstStyle>
    </a:txDef>
  </a:objectDefaults>
  <a:extraClrSchemeLst/>
  <a:extLst>
    <a:ext uri="{05A4C25C-085E-4340-85A3-A5531E510DB2}">
      <thm15:themeFamily xmlns:thm15="http://schemas.microsoft.com/office/thememl/2012/main" name="Presentation1.pptx" id="{AE8E6D74-1B11-4748-AC68-BB99129FEB5C}" vid="{E67EB6DF-D0BA-494F-901D-824AB1914B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KickOffMeeting_Template</Template>
  <TotalTime>3913</TotalTime>
  <Words>294</Words>
  <Application>Microsoft Office PowerPoint</Application>
  <PresentationFormat>On-screen Show (4:3)</PresentationFormat>
  <Paragraphs>33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1. General information about course</vt:lpstr>
      <vt:lpstr>2. Description of the course </vt:lpstr>
      <vt:lpstr>3. Target group and prerequisites</vt:lpstr>
      <vt:lpstr>4. Learning outcomes</vt:lpstr>
      <vt:lpstr>5. Training and learning methods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Sergey Churilov</dc:creator>
  <cp:lastModifiedBy>User</cp:lastModifiedBy>
  <cp:revision>237</cp:revision>
  <dcterms:created xsi:type="dcterms:W3CDTF">2019-03-19T11:49:48Z</dcterms:created>
  <dcterms:modified xsi:type="dcterms:W3CDTF">2020-05-31T16:12:45Z</dcterms:modified>
</cp:coreProperties>
</file>