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ansimonovic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bs-Latn-BA" sz="2400" b="1" dirty="0" smtClean="0"/>
              <a:t> Live </a:t>
            </a:r>
            <a:r>
              <a:rPr lang="bs-Latn-BA" sz="2400" b="1" dirty="0" err="1" smtClean="0"/>
              <a:t>streaming</a:t>
            </a:r>
            <a:r>
              <a:rPr lang="bs-Latn-BA" sz="2400" b="1" dirty="0" smtClean="0"/>
              <a:t> of data </a:t>
            </a:r>
            <a:r>
              <a:rPr lang="bs-Latn-BA" sz="2400" b="1" dirty="0" err="1" smtClean="0"/>
              <a:t>from</a:t>
            </a:r>
            <a:r>
              <a:rPr lang="bs-Latn-BA" sz="2400" b="1" dirty="0" smtClean="0"/>
              <a:t> </a:t>
            </a:r>
            <a:r>
              <a:rPr lang="bs-Latn-BA" sz="2400" b="1" dirty="0" err="1" smtClean="0"/>
              <a:t>sensors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</a:t>
            </a:r>
            <a:r>
              <a:rPr lang="bs-Latn-BA" b="1" dirty="0" smtClean="0"/>
              <a:t> Goran </a:t>
            </a:r>
            <a:r>
              <a:rPr lang="bs-Latn-BA" b="1" dirty="0" err="1" smtClean="0"/>
              <a:t>Simonović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</a:t>
            </a:r>
            <a:r>
              <a:rPr lang="bs-Latn-BA" b="1" dirty="0" smtClean="0"/>
              <a:t>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</a:t>
            </a:r>
            <a:r>
              <a:rPr lang="bs-Latn-BA" b="1" dirty="0" err="1" smtClean="0"/>
              <a:t>engineering</a:t>
            </a:r>
            <a:r>
              <a:rPr lang="bs-Latn-BA" b="1" dirty="0" smtClean="0"/>
              <a:t>, University of Sarajevo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Mail:</a:t>
            </a:r>
            <a:r>
              <a:rPr lang="bs-Latn-BA" b="1" dirty="0" smtClean="0"/>
              <a:t> </a:t>
            </a:r>
            <a:r>
              <a:rPr lang="bs-Latn-BA" b="1" dirty="0" err="1" smtClean="0">
                <a:hlinkClick r:id="rId2"/>
              </a:rPr>
              <a:t>goransimonovic</a:t>
            </a:r>
            <a:r>
              <a:rPr lang="bs-Latn-BA" b="1" dirty="0" smtClean="0">
                <a:hlinkClick r:id="rId2"/>
              </a:rPr>
              <a:t>@</a:t>
            </a:r>
            <a:r>
              <a:rPr lang="bs-Latn-BA" b="1" dirty="0" err="1" smtClean="0">
                <a:hlinkClick r:id="rId2"/>
              </a:rPr>
              <a:t>yahoo.com</a:t>
            </a:r>
            <a:endParaRPr lang="bs-Latn-BA" b="1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589" y="1750663"/>
            <a:ext cx="92481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err="1" smtClean="0"/>
              <a:t>Inclusion</a:t>
            </a:r>
            <a:r>
              <a:rPr lang="bs-Latn-BA" dirty="0" smtClean="0"/>
              <a:t> of </a:t>
            </a:r>
            <a:r>
              <a:rPr lang="bs-Latn-BA" dirty="0" err="1" smtClean="0"/>
              <a:t>students</a:t>
            </a:r>
            <a:r>
              <a:rPr lang="bs-Latn-BA" dirty="0" smtClean="0"/>
              <a:t> in work with new </a:t>
            </a:r>
            <a:r>
              <a:rPr lang="bs-Latn-BA" dirty="0" err="1" smtClean="0"/>
              <a:t>equipment</a:t>
            </a:r>
            <a:r>
              <a:rPr lang="bs-Latn-BA" dirty="0" smtClean="0"/>
              <a:t> </a:t>
            </a:r>
            <a:r>
              <a:rPr lang="bs-Latn-BA" dirty="0" err="1" smtClean="0"/>
              <a:t>acquired</a:t>
            </a:r>
            <a:r>
              <a:rPr lang="bs-Latn-BA" dirty="0" smtClean="0"/>
              <a:t> </a:t>
            </a:r>
            <a:r>
              <a:rPr lang="bs-Latn-BA" dirty="0" err="1" smtClean="0"/>
              <a:t>through</a:t>
            </a:r>
            <a:r>
              <a:rPr lang="bs-Latn-BA" dirty="0" smtClean="0"/>
              <a:t> Erasmus+ program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Monitoring of </a:t>
            </a:r>
            <a:r>
              <a:rPr lang="bs-Latn-BA" dirty="0" err="1" smtClean="0"/>
              <a:t>structural</a:t>
            </a:r>
            <a:r>
              <a:rPr lang="bs-Latn-BA" dirty="0" smtClean="0"/>
              <a:t> </a:t>
            </a:r>
            <a:r>
              <a:rPr lang="bs-Latn-BA" dirty="0" err="1" smtClean="0"/>
              <a:t>performance</a:t>
            </a:r>
            <a:r>
              <a:rPr lang="bs-Latn-BA" dirty="0" smtClean="0"/>
              <a:t> in </a:t>
            </a:r>
            <a:r>
              <a:rPr lang="bs-Latn-BA" dirty="0" err="1" smtClean="0"/>
              <a:t>real</a:t>
            </a:r>
            <a:r>
              <a:rPr lang="bs-Latn-BA" dirty="0" smtClean="0"/>
              <a:t> time</a:t>
            </a:r>
          </a:p>
          <a:p>
            <a:pPr marL="0" indent="0">
              <a:buNone/>
            </a:pPr>
            <a:r>
              <a:rPr lang="bs-Latn-BA" dirty="0" smtClean="0"/>
              <a:t>(not </a:t>
            </a:r>
            <a:r>
              <a:rPr lang="bs-Latn-BA" dirty="0" err="1" smtClean="0"/>
              <a:t>implemented</a:t>
            </a:r>
            <a:r>
              <a:rPr lang="bs-Latn-BA" dirty="0" smtClean="0"/>
              <a:t> yet in our country)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  <a:r>
              <a:rPr lang="bs-Latn-BA" b="1" dirty="0" smtClean="0"/>
              <a:t> : </a:t>
            </a:r>
            <a:r>
              <a:rPr lang="bs-Latn-BA" b="1" dirty="0" err="1" smtClean="0"/>
              <a:t>up</a:t>
            </a:r>
            <a:r>
              <a:rPr lang="bs-Latn-BA" b="1" dirty="0" smtClean="0"/>
              <a:t> to 30 </a:t>
            </a:r>
            <a:r>
              <a:rPr lang="bs-Latn-BA" b="1" dirty="0" err="1" smtClean="0"/>
              <a:t>days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  <a:r>
              <a:rPr lang="bs-Latn-BA" b="1" dirty="0" smtClean="0"/>
              <a:t>: </a:t>
            </a:r>
            <a:r>
              <a:rPr lang="bs-Latn-BA" b="1" dirty="0" err="1" smtClean="0"/>
              <a:t>Students</a:t>
            </a:r>
            <a:r>
              <a:rPr lang="bs-Latn-BA" b="1" dirty="0" smtClean="0"/>
              <a:t> and young </a:t>
            </a:r>
            <a:r>
              <a:rPr lang="bs-Latn-BA" b="1" dirty="0" err="1" smtClean="0"/>
              <a:t>engineers</a:t>
            </a:r>
            <a:r>
              <a:rPr lang="bs-Latn-BA" b="1" dirty="0" smtClean="0"/>
              <a:t> </a:t>
            </a:r>
            <a:r>
              <a:rPr lang="bs-Latn-BA" b="1" dirty="0" err="1" smtClean="0"/>
              <a:t>from</a:t>
            </a:r>
            <a:r>
              <a:rPr lang="bs-Latn-BA" b="1" dirty="0" smtClean="0"/>
              <a:t> </a:t>
            </a:r>
            <a:r>
              <a:rPr lang="bs-Latn-BA" b="1" dirty="0" err="1" smtClean="0"/>
              <a:t>industry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69" y="1750663"/>
            <a:ext cx="9065231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Capability</a:t>
            </a:r>
            <a:r>
              <a:rPr lang="bs-Latn-BA" dirty="0" smtClean="0"/>
              <a:t> to work with </a:t>
            </a:r>
            <a:r>
              <a:rPr lang="bs-Latn-BA" dirty="0" err="1" smtClean="0"/>
              <a:t>modern</a:t>
            </a:r>
            <a:r>
              <a:rPr lang="bs-Latn-BA" dirty="0" smtClean="0"/>
              <a:t> </a:t>
            </a:r>
            <a:r>
              <a:rPr lang="bs-Latn-BA" dirty="0" err="1" smtClean="0"/>
              <a:t>measuring</a:t>
            </a:r>
            <a:r>
              <a:rPr lang="bs-Latn-BA" dirty="0" smtClean="0"/>
              <a:t> </a:t>
            </a:r>
            <a:r>
              <a:rPr lang="bs-Latn-BA" dirty="0" err="1" smtClean="0"/>
              <a:t>equipment</a:t>
            </a:r>
            <a:endParaRPr lang="bs-Latn-BA" dirty="0" smtClean="0"/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Critical</a:t>
            </a:r>
            <a:r>
              <a:rPr lang="bs-Latn-BA" dirty="0" smtClean="0"/>
              <a:t> </a:t>
            </a:r>
            <a:r>
              <a:rPr lang="bs-Latn-BA" dirty="0" err="1" smtClean="0"/>
              <a:t>assessment</a:t>
            </a:r>
            <a:r>
              <a:rPr lang="bs-Latn-BA" dirty="0" smtClean="0"/>
              <a:t> of the </a:t>
            </a:r>
            <a:r>
              <a:rPr lang="bs-Latn-BA" dirty="0" err="1" smtClean="0"/>
              <a:t>measured</a:t>
            </a:r>
            <a:r>
              <a:rPr lang="bs-Latn-BA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endParaRPr lang="bs-Latn-BA" dirty="0" smtClean="0"/>
          </a:p>
          <a:p>
            <a:pPr lvl="0"/>
            <a:r>
              <a:rPr lang="bs-Latn-BA" dirty="0" err="1" smtClean="0"/>
              <a:t>Hands-on</a:t>
            </a:r>
            <a:r>
              <a:rPr lang="bs-Latn-BA" dirty="0" smtClean="0"/>
              <a:t> </a:t>
            </a:r>
            <a:r>
              <a:rPr lang="bs-Latn-BA" dirty="0" err="1" smtClean="0"/>
              <a:t>experience</a:t>
            </a:r>
            <a:r>
              <a:rPr lang="bs-Latn-BA" dirty="0" smtClean="0"/>
              <a:t> with </a:t>
            </a:r>
            <a:r>
              <a:rPr lang="bs-Latn-BA" dirty="0" err="1" smtClean="0"/>
              <a:t>modern</a:t>
            </a:r>
            <a:r>
              <a:rPr lang="bs-Latn-BA" dirty="0" smtClean="0"/>
              <a:t> </a:t>
            </a:r>
            <a:r>
              <a:rPr lang="bs-Latn-BA" dirty="0" err="1" smtClean="0"/>
              <a:t>measuring</a:t>
            </a:r>
            <a:r>
              <a:rPr lang="bs-Latn-BA" dirty="0" smtClean="0"/>
              <a:t> </a:t>
            </a:r>
            <a:r>
              <a:rPr lang="bs-Latn-BA" dirty="0" err="1" smtClean="0"/>
              <a:t>devices</a:t>
            </a:r>
            <a:r>
              <a:rPr lang="bs-Latn-BA" dirty="0" smtClean="0"/>
              <a:t> at the Research </a:t>
            </a:r>
            <a:r>
              <a:rPr lang="bs-Latn-BA" dirty="0" smtClean="0"/>
              <a:t>and </a:t>
            </a:r>
            <a:r>
              <a:rPr lang="bs-Latn-BA" dirty="0" err="1" smtClean="0"/>
              <a:t>Development</a:t>
            </a:r>
            <a:r>
              <a:rPr lang="bs-Latn-BA" dirty="0" smtClean="0"/>
              <a:t> Centre at the </a:t>
            </a:r>
            <a:r>
              <a:rPr lang="bs-Latn-BA" dirty="0" err="1" smtClean="0"/>
              <a:t>Faculty</a:t>
            </a:r>
            <a:r>
              <a:rPr lang="bs-Latn-BA" dirty="0" smtClean="0"/>
              <a:t> of Civil Engineering in Sarajevo</a:t>
            </a:r>
          </a:p>
          <a:p>
            <a:pPr lvl="0"/>
            <a:endParaRPr lang="bs-Latn-BA" dirty="0"/>
          </a:p>
          <a:p>
            <a:pPr lvl="0"/>
            <a:r>
              <a:rPr lang="bs-Latn-BA" dirty="0" err="1" smtClean="0"/>
              <a:t>Implementation</a:t>
            </a:r>
            <a:r>
              <a:rPr lang="bs-Latn-BA" dirty="0" smtClean="0"/>
              <a:t> of </a:t>
            </a:r>
            <a:r>
              <a:rPr lang="bs-Latn-BA" dirty="0" err="1" smtClean="0"/>
              <a:t>measuring</a:t>
            </a:r>
            <a:r>
              <a:rPr lang="bs-Latn-BA" dirty="0"/>
              <a:t> </a:t>
            </a:r>
            <a:r>
              <a:rPr lang="bs-Latn-BA" dirty="0" err="1" smtClean="0"/>
              <a:t>devices</a:t>
            </a:r>
            <a:r>
              <a:rPr lang="bs-Latn-BA" dirty="0" smtClean="0"/>
              <a:t> on </a:t>
            </a:r>
            <a:r>
              <a:rPr lang="bs-Latn-BA" dirty="0" err="1" smtClean="0"/>
              <a:t>real</a:t>
            </a:r>
            <a:r>
              <a:rPr lang="bs-Latn-BA" dirty="0" smtClean="0"/>
              <a:t> </a:t>
            </a:r>
            <a:r>
              <a:rPr lang="bs-Latn-BA" dirty="0" err="1" smtClean="0"/>
              <a:t>structure</a:t>
            </a:r>
            <a:endParaRPr lang="bs-Latn-BA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endParaRPr lang="bs-Latn-BA" dirty="0"/>
          </a:p>
          <a:p>
            <a:r>
              <a:rPr lang="en-US" dirty="0" smtClean="0"/>
              <a:t>Reports</a:t>
            </a:r>
          </a:p>
          <a:p>
            <a:endParaRPr lang="en-US" dirty="0" smtClean="0"/>
          </a:p>
          <a:p>
            <a:r>
              <a:rPr lang="en-US" dirty="0" smtClean="0"/>
              <a:t>Questionnaire</a:t>
            </a:r>
          </a:p>
          <a:p>
            <a:pPr marL="0" indent="0">
              <a:buNone/>
            </a:pPr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Senad Medić</cp:lastModifiedBy>
  <cp:revision>19</cp:revision>
  <dcterms:created xsi:type="dcterms:W3CDTF">2020-06-18T07:03:23Z</dcterms:created>
  <dcterms:modified xsi:type="dcterms:W3CDTF">2020-07-13T08:34:08Z</dcterms:modified>
</cp:coreProperties>
</file>