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5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931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52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1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429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1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adil_biberkic@gf.unsa.b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</a:t>
            </a:r>
            <a:r>
              <a:rPr lang="en-US" b="1" dirty="0" smtClean="0"/>
              <a:t>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/>
              <a:t>Title: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Lectures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on-site</a:t>
            </a:r>
            <a:r>
              <a:rPr lang="bs-Latn-BA" sz="2400" b="1" dirty="0" smtClean="0"/>
              <a:t> (</a:t>
            </a:r>
            <a:r>
              <a:rPr lang="bs-Latn-BA" sz="2400" b="1" dirty="0" err="1" smtClean="0"/>
              <a:t>field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trips</a:t>
            </a:r>
            <a:r>
              <a:rPr lang="bs-Latn-BA" sz="2400" b="1" dirty="0" smtClean="0"/>
              <a:t>)</a:t>
            </a:r>
            <a:endParaRPr lang="en-GB" sz="2400" dirty="0" smtClean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Professor:</a:t>
            </a:r>
            <a:r>
              <a:rPr lang="bs-Latn-BA" b="1" dirty="0" smtClean="0"/>
              <a:t> Fadil </a:t>
            </a:r>
            <a:r>
              <a:rPr lang="bs-Latn-BA" b="1" dirty="0" err="1" smtClean="0"/>
              <a:t>Biberkić</a:t>
            </a: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Institution:</a:t>
            </a:r>
            <a:r>
              <a:rPr lang="bs-Latn-BA" b="1" dirty="0" smtClean="0"/>
              <a:t> </a:t>
            </a:r>
            <a:r>
              <a:rPr lang="bs-Latn-BA" b="1" dirty="0" err="1" smtClean="0"/>
              <a:t>Faculty</a:t>
            </a:r>
            <a:r>
              <a:rPr lang="bs-Latn-BA" b="1" dirty="0" smtClean="0"/>
              <a:t> of Civil </a:t>
            </a:r>
            <a:r>
              <a:rPr lang="bs-Latn-BA" b="1" dirty="0" err="1" smtClean="0"/>
              <a:t>engineering</a:t>
            </a:r>
            <a:r>
              <a:rPr lang="bs-Latn-BA" b="1" dirty="0" smtClean="0"/>
              <a:t>, University of Sarajevo</a:t>
            </a: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Mail:</a:t>
            </a:r>
            <a:r>
              <a:rPr lang="bs-Latn-BA" b="1" dirty="0" smtClean="0"/>
              <a:t> </a:t>
            </a:r>
            <a:r>
              <a:rPr lang="bs-Latn-BA" b="1" dirty="0" smtClean="0">
                <a:hlinkClick r:id="rId2"/>
              </a:rPr>
              <a:t>fadil_</a:t>
            </a:r>
            <a:r>
              <a:rPr lang="bs-Latn-BA" b="1" dirty="0" err="1" smtClean="0">
                <a:hlinkClick r:id="rId2"/>
              </a:rPr>
              <a:t>biberkic</a:t>
            </a:r>
            <a:r>
              <a:rPr lang="bs-Latn-BA" b="1" dirty="0" smtClean="0">
                <a:hlinkClick r:id="rId2"/>
              </a:rPr>
              <a:t>@</a:t>
            </a:r>
            <a:r>
              <a:rPr lang="bs-Latn-BA" b="1" dirty="0" err="1" smtClean="0">
                <a:hlinkClick r:id="rId2"/>
              </a:rPr>
              <a:t>gf.unsa.ba</a:t>
            </a:r>
            <a:endParaRPr lang="bs-Latn-BA" b="1" smtClean="0"/>
          </a:p>
          <a:p>
            <a:pPr>
              <a:spcAft>
                <a:spcPts val="1200"/>
              </a:spcAft>
            </a:pPr>
            <a:endParaRPr lang="bs-Latn-BA" b="1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1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589" y="1750663"/>
            <a:ext cx="92481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r>
              <a:rPr lang="bs-Latn-BA" dirty="0" err="1" smtClean="0"/>
              <a:t>Visit</a:t>
            </a:r>
            <a:r>
              <a:rPr lang="bs-Latn-BA" dirty="0" smtClean="0"/>
              <a:t> to </a:t>
            </a:r>
            <a:r>
              <a:rPr lang="bs-Latn-BA" dirty="0" err="1" smtClean="0"/>
              <a:t>building</a:t>
            </a:r>
            <a:r>
              <a:rPr lang="bs-Latn-BA" dirty="0" smtClean="0"/>
              <a:t> </a:t>
            </a:r>
            <a:r>
              <a:rPr lang="bs-Latn-BA" dirty="0" err="1" smtClean="0"/>
              <a:t>sites</a:t>
            </a:r>
            <a:endParaRPr lang="bs-Latn-BA" dirty="0" smtClean="0"/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 err="1" smtClean="0"/>
              <a:t>Introduction</a:t>
            </a:r>
            <a:r>
              <a:rPr lang="bs-Latn-BA" dirty="0" smtClean="0"/>
              <a:t> about </a:t>
            </a:r>
            <a:r>
              <a:rPr lang="bs-Latn-BA" dirty="0" err="1" smtClean="0"/>
              <a:t>construction</a:t>
            </a:r>
            <a:r>
              <a:rPr lang="bs-Latn-BA" dirty="0" smtClean="0"/>
              <a:t> </a:t>
            </a:r>
            <a:r>
              <a:rPr lang="bs-Latn-BA" dirty="0" err="1" smtClean="0"/>
              <a:t>works</a:t>
            </a:r>
            <a:r>
              <a:rPr lang="bs-Latn-BA" dirty="0" smtClean="0"/>
              <a:t> and </a:t>
            </a:r>
            <a:r>
              <a:rPr lang="bs-Latn-BA" dirty="0" err="1" smtClean="0"/>
              <a:t>produres</a:t>
            </a:r>
            <a:r>
              <a:rPr lang="bs-Latn-BA" dirty="0" smtClean="0"/>
              <a:t> in </a:t>
            </a:r>
            <a:r>
              <a:rPr lang="bs-Latn-BA" dirty="0" err="1" smtClean="0"/>
              <a:t>real</a:t>
            </a:r>
            <a:r>
              <a:rPr lang="bs-Latn-BA" dirty="0" smtClean="0"/>
              <a:t> civil </a:t>
            </a:r>
            <a:r>
              <a:rPr lang="bs-Latn-BA" dirty="0" err="1" smtClean="0"/>
              <a:t>engineering</a:t>
            </a:r>
            <a:r>
              <a:rPr lang="bs-Latn-BA" dirty="0" smtClean="0"/>
              <a:t> </a:t>
            </a:r>
            <a:r>
              <a:rPr lang="bs-Latn-BA" dirty="0" err="1" smtClean="0"/>
              <a:t>praxis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57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2" y="1750663"/>
            <a:ext cx="9056918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Duration</a:t>
            </a:r>
            <a:r>
              <a:rPr lang="bs-Latn-BA" b="1" dirty="0" smtClean="0"/>
              <a:t>: one </a:t>
            </a:r>
            <a:r>
              <a:rPr lang="bs-Latn-BA" b="1" dirty="0" err="1" smtClean="0"/>
              <a:t>semester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</a:t>
            </a:r>
            <a:r>
              <a:rPr lang="bs-Latn-BA" b="1" dirty="0" smtClean="0"/>
              <a:t>: </a:t>
            </a:r>
            <a:r>
              <a:rPr lang="bs-Latn-BA" b="1" dirty="0" err="1" smtClean="0"/>
              <a:t>Students</a:t>
            </a:r>
            <a:r>
              <a:rPr lang="bs-Latn-BA" b="1" dirty="0" smtClean="0"/>
              <a:t> 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Involvement of industry or third parties</a:t>
            </a:r>
            <a:r>
              <a:rPr lang="bs-Latn-BA" b="1" dirty="0" smtClean="0"/>
              <a:t>: </a:t>
            </a:r>
            <a:r>
              <a:rPr lang="bs-Latn-BA" b="1" dirty="0" err="1" smtClean="0"/>
              <a:t>crucial</a:t>
            </a:r>
            <a:r>
              <a:rPr lang="bs-Latn-BA" b="1" dirty="0" smtClean="0"/>
              <a:t> / </a:t>
            </a:r>
            <a:r>
              <a:rPr lang="bs-Latn-BA" b="1" dirty="0" err="1" smtClean="0"/>
              <a:t>important</a:t>
            </a: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7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US" b="1" dirty="0" smtClean="0"/>
              <a:t>Skills </a:t>
            </a:r>
            <a:r>
              <a:rPr lang="en-US" b="1" dirty="0"/>
              <a:t>to be acquired/ improved: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469" y="1750663"/>
            <a:ext cx="9065231" cy="4351338"/>
          </a:xfrm>
        </p:spPr>
        <p:txBody>
          <a:bodyPr>
            <a:normAutofit/>
          </a:bodyPr>
          <a:lstStyle/>
          <a:p>
            <a:pPr lvl="0"/>
            <a:endParaRPr lang="bs-Latn-BA" dirty="0" smtClean="0"/>
          </a:p>
          <a:p>
            <a:pPr lvl="0"/>
            <a:r>
              <a:rPr lang="en-US" dirty="0" err="1" smtClean="0"/>
              <a:t>Developi</a:t>
            </a:r>
            <a:r>
              <a:rPr lang="bs-Latn-BA" dirty="0" smtClean="0"/>
              <a:t>n</a:t>
            </a:r>
            <a:r>
              <a:rPr lang="en-US" dirty="0" smtClean="0"/>
              <a:t>g of capability to implement theoretical knowledge, acquired during </a:t>
            </a:r>
            <a:r>
              <a:rPr lang="en-US" dirty="0" err="1" smtClean="0"/>
              <a:t>univer</a:t>
            </a:r>
            <a:r>
              <a:rPr lang="bs-Latn-BA" dirty="0" smtClean="0"/>
              <a:t>s</a:t>
            </a:r>
            <a:r>
              <a:rPr lang="en-US" dirty="0" err="1" smtClean="0"/>
              <a:t>ity</a:t>
            </a:r>
            <a:r>
              <a:rPr lang="en-US" dirty="0" smtClean="0"/>
              <a:t> studies in solving </a:t>
            </a:r>
            <a:r>
              <a:rPr lang="bs-Latn-BA" dirty="0" err="1" smtClean="0"/>
              <a:t>real</a:t>
            </a:r>
            <a:r>
              <a:rPr lang="bs-Latn-BA" dirty="0" smtClean="0"/>
              <a:t> </a:t>
            </a:r>
            <a:r>
              <a:rPr lang="bs-Latn-BA" dirty="0" err="1" smtClean="0"/>
              <a:t>building</a:t>
            </a:r>
            <a:r>
              <a:rPr lang="bs-Latn-BA" dirty="0" smtClean="0"/>
              <a:t> </a:t>
            </a:r>
            <a:r>
              <a:rPr lang="bs-Latn-BA" dirty="0" err="1" smtClean="0"/>
              <a:t>tasks</a:t>
            </a:r>
            <a:endParaRPr lang="bs-Latn-BA" dirty="0" smtClean="0"/>
          </a:p>
          <a:p>
            <a:pPr lvl="0"/>
            <a:endParaRPr lang="bs-Latn-BA" dirty="0"/>
          </a:p>
          <a:p>
            <a:pPr lvl="0"/>
            <a:r>
              <a:rPr lang="bs-Latn-BA" dirty="0" err="1" smtClean="0"/>
              <a:t>Team</a:t>
            </a:r>
            <a:r>
              <a:rPr lang="bs-Latn-BA" dirty="0" smtClean="0"/>
              <a:t>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</a:t>
            </a:r>
            <a:r>
              <a:rPr lang="en-GB" b="1" dirty="0" smtClean="0"/>
              <a:t>Methods and techniques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/>
            <a:endParaRPr lang="bs-Latn-BA" dirty="0" smtClean="0"/>
          </a:p>
          <a:p>
            <a:pPr lvl="0"/>
            <a:r>
              <a:rPr lang="bs-Latn-BA" dirty="0" err="1" smtClean="0"/>
              <a:t>Regular</a:t>
            </a:r>
            <a:r>
              <a:rPr lang="bs-Latn-BA" dirty="0" smtClean="0"/>
              <a:t> </a:t>
            </a:r>
            <a:r>
              <a:rPr lang="bs-Latn-BA" dirty="0" err="1" smtClean="0"/>
              <a:t>presence</a:t>
            </a:r>
            <a:r>
              <a:rPr lang="bs-Latn-BA" dirty="0" smtClean="0"/>
              <a:t> on the </a:t>
            </a:r>
            <a:r>
              <a:rPr lang="bs-Latn-BA" dirty="0" err="1" smtClean="0"/>
              <a:t>construction</a:t>
            </a:r>
            <a:r>
              <a:rPr lang="bs-Latn-BA" dirty="0" smtClean="0"/>
              <a:t> site, </a:t>
            </a:r>
            <a:r>
              <a:rPr lang="bs-Latn-BA" dirty="0" err="1" smtClean="0"/>
              <a:t>e.g</a:t>
            </a:r>
            <a:r>
              <a:rPr lang="bs-Latn-BA" dirty="0" smtClean="0"/>
              <a:t>. </a:t>
            </a:r>
            <a:r>
              <a:rPr lang="bs-Latn-BA" dirty="0" err="1" smtClean="0"/>
              <a:t>once</a:t>
            </a:r>
            <a:r>
              <a:rPr lang="bs-Latn-BA" dirty="0" smtClean="0"/>
              <a:t> per </a:t>
            </a:r>
            <a:r>
              <a:rPr lang="bs-Latn-BA" dirty="0" err="1" smtClean="0"/>
              <a:t>week</a:t>
            </a:r>
            <a:r>
              <a:rPr lang="bs-Latn-BA" dirty="0" smtClean="0"/>
              <a:t> </a:t>
            </a:r>
          </a:p>
          <a:p>
            <a:pPr lvl="0"/>
            <a:endParaRPr lang="bs-Latn-BA" dirty="0"/>
          </a:p>
          <a:p>
            <a:pPr lvl="0"/>
            <a:r>
              <a:rPr lang="bs-Latn-BA" dirty="0" err="1" smtClean="0"/>
              <a:t>Completing</a:t>
            </a:r>
            <a:r>
              <a:rPr lang="bs-Latn-BA" dirty="0" smtClean="0"/>
              <a:t> </a:t>
            </a:r>
            <a:r>
              <a:rPr lang="bs-Latn-BA" dirty="0" err="1" smtClean="0"/>
              <a:t>construction</a:t>
            </a:r>
            <a:r>
              <a:rPr lang="bs-Latn-BA" dirty="0" smtClean="0"/>
              <a:t> log</a:t>
            </a:r>
          </a:p>
          <a:p>
            <a:pPr lvl="0"/>
            <a:endParaRPr lang="bs-Latn-BA" dirty="0"/>
          </a:p>
          <a:p>
            <a:pPr lvl="0"/>
            <a:r>
              <a:rPr lang="bs-Latn-BA" dirty="0" err="1" smtClean="0"/>
              <a:t>Direct</a:t>
            </a:r>
            <a:r>
              <a:rPr lang="bs-Latn-BA" dirty="0" smtClean="0"/>
              <a:t> </a:t>
            </a:r>
            <a:r>
              <a:rPr lang="bs-Latn-BA" dirty="0" err="1" smtClean="0"/>
              <a:t>discussions</a:t>
            </a:r>
            <a:r>
              <a:rPr lang="bs-Latn-BA" dirty="0" smtClean="0"/>
              <a:t> with </a:t>
            </a:r>
            <a:r>
              <a:rPr lang="bs-Latn-BA" dirty="0" err="1" smtClean="0"/>
              <a:t>engineers</a:t>
            </a:r>
            <a:r>
              <a:rPr lang="bs-Latn-BA" dirty="0" smtClean="0"/>
              <a:t> and </a:t>
            </a:r>
            <a:r>
              <a:rPr lang="bs-Latn-BA" dirty="0" err="1" smtClean="0"/>
              <a:t>foremen</a:t>
            </a:r>
            <a:r>
              <a:rPr lang="bs-Latn-BA" dirty="0" smtClean="0"/>
              <a:t> on  </a:t>
            </a:r>
            <a:r>
              <a:rPr lang="bs-Latn-BA" dirty="0" err="1" smtClean="0"/>
              <a:t>building-site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6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</a:t>
            </a:r>
            <a:r>
              <a:rPr lang="en-GB" b="1" dirty="0" smtClean="0"/>
              <a:t>. </a:t>
            </a:r>
            <a:r>
              <a:rPr lang="en-US" b="1" smtClean="0"/>
              <a:t>Methods </a:t>
            </a:r>
            <a:r>
              <a:rPr lang="en-US" b="1" dirty="0"/>
              <a:t>for </a:t>
            </a:r>
            <a:r>
              <a:rPr lang="en-US" b="1" dirty="0" smtClean="0"/>
              <a:t>assessment and evaluation </a:t>
            </a:r>
            <a:r>
              <a:rPr lang="en-US" b="1" dirty="0"/>
              <a:t>of the </a:t>
            </a:r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 err="1" smtClean="0"/>
              <a:t>Reports</a:t>
            </a:r>
            <a:endParaRPr lang="bs-Latn-BA" dirty="0" smtClean="0"/>
          </a:p>
          <a:p>
            <a:endParaRPr lang="bs-Latn-BA" dirty="0"/>
          </a:p>
          <a:p>
            <a:r>
              <a:rPr lang="bs-Latn-BA" dirty="0" err="1" smtClean="0"/>
              <a:t>Presentations</a:t>
            </a:r>
            <a:r>
              <a:rPr lang="bs-Latn-BA" dirty="0" smtClean="0"/>
              <a:t> at the end of </a:t>
            </a:r>
            <a:r>
              <a:rPr lang="bs-Latn-BA" dirty="0" err="1" smtClean="0"/>
              <a:t>praxis</a:t>
            </a:r>
            <a:r>
              <a:rPr lang="bs-Latn-BA" dirty="0"/>
              <a:t> </a:t>
            </a:r>
          </a:p>
          <a:p>
            <a:endParaRPr lang="bs-Latn-BA" dirty="0" smtClean="0"/>
          </a:p>
          <a:p>
            <a:r>
              <a:rPr lang="bs-Latn-BA" dirty="0" err="1" smtClean="0"/>
              <a:t>Feedback</a:t>
            </a:r>
            <a:r>
              <a:rPr lang="bs-Latn-BA" dirty="0" smtClean="0"/>
              <a:t> </a:t>
            </a:r>
            <a:r>
              <a:rPr lang="bs-Latn-BA" dirty="0" err="1" smtClean="0"/>
              <a:t>from</a:t>
            </a:r>
            <a:r>
              <a:rPr lang="bs-Latn-BA" dirty="0" smtClean="0"/>
              <a:t> </a:t>
            </a:r>
            <a:r>
              <a:rPr lang="bs-Latn-BA" dirty="0" err="1" smtClean="0"/>
              <a:t>participants</a:t>
            </a:r>
            <a:endParaRPr lang="bs-Latn-BA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7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161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course</dc:title>
  <dc:creator>Ана Томиќ</dc:creator>
  <cp:lastModifiedBy>Ана Томиќ</cp:lastModifiedBy>
  <cp:revision>18</cp:revision>
  <dcterms:created xsi:type="dcterms:W3CDTF">2020-06-18T07:03:23Z</dcterms:created>
  <dcterms:modified xsi:type="dcterms:W3CDTF">2020-07-27T08:24:24Z</dcterms:modified>
</cp:coreProperties>
</file>