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xmlns="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xmlns="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xmlns="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xmlns="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xmlns="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xmlns="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xmlns="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xmlns="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xmlns="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xmlns="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xmlns="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xmlns="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xmlns="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xmlns="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xmlns="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nad_medic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Lecturers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from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engineering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praxis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</a:t>
            </a:r>
            <a:r>
              <a:rPr lang="bs-Latn-BA" b="1" dirty="0" smtClean="0"/>
              <a:t> Senad </a:t>
            </a:r>
            <a:r>
              <a:rPr lang="bs-Latn-BA" b="1" dirty="0" err="1" smtClean="0"/>
              <a:t>Medić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</a:t>
            </a:r>
            <a:r>
              <a:rPr lang="bs-Latn-BA" b="1" dirty="0" smtClean="0"/>
              <a:t> </a:t>
            </a:r>
            <a:r>
              <a:rPr lang="bs-Latn-BA" b="1" dirty="0" err="1" smtClean="0"/>
              <a:t>Faculty</a:t>
            </a:r>
            <a:r>
              <a:rPr lang="bs-Latn-BA" b="1" dirty="0" smtClean="0"/>
              <a:t> of Civil </a:t>
            </a:r>
            <a:r>
              <a:rPr lang="bs-Latn-BA" b="1" dirty="0" err="1" smtClean="0"/>
              <a:t>engineering</a:t>
            </a:r>
            <a:r>
              <a:rPr lang="bs-Latn-BA" b="1" dirty="0" smtClean="0"/>
              <a:t>, University of Sarajevo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Mail:</a:t>
            </a:r>
            <a:r>
              <a:rPr lang="bs-Latn-BA" b="1" dirty="0" smtClean="0"/>
              <a:t> </a:t>
            </a:r>
            <a:r>
              <a:rPr lang="bs-Latn-BA" b="1" dirty="0" smtClean="0">
                <a:hlinkClick r:id="rId2"/>
              </a:rPr>
              <a:t>senad_</a:t>
            </a:r>
            <a:r>
              <a:rPr lang="bs-Latn-BA" b="1" dirty="0" err="1" smtClean="0">
                <a:hlinkClick r:id="rId2"/>
              </a:rPr>
              <a:t>medic</a:t>
            </a:r>
            <a:r>
              <a:rPr lang="bs-Latn-BA" b="1" dirty="0" smtClean="0">
                <a:hlinkClick r:id="rId2"/>
              </a:rPr>
              <a:t>@</a:t>
            </a:r>
            <a:r>
              <a:rPr lang="bs-Latn-BA" b="1" smtClean="0">
                <a:hlinkClick r:id="rId2"/>
              </a:rPr>
              <a:t>yahoo.com</a:t>
            </a:r>
            <a:endParaRPr lang="bs-Latn-BA" b="1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89" y="1750663"/>
            <a:ext cx="92481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dirty="0" err="1" smtClean="0"/>
              <a:t>Regular</a:t>
            </a:r>
            <a:r>
              <a:rPr lang="bs-Latn-BA" dirty="0" smtClean="0"/>
              <a:t> </a:t>
            </a:r>
            <a:r>
              <a:rPr lang="bs-Latn-BA" dirty="0" err="1" smtClean="0"/>
              <a:t>lectures</a:t>
            </a:r>
            <a:r>
              <a:rPr lang="bs-Latn-BA" dirty="0" smtClean="0"/>
              <a:t> </a:t>
            </a:r>
            <a:r>
              <a:rPr lang="bs-Latn-BA" dirty="0" err="1" smtClean="0"/>
              <a:t>fom</a:t>
            </a:r>
            <a:r>
              <a:rPr lang="bs-Latn-BA" dirty="0" smtClean="0"/>
              <a:t> </a:t>
            </a:r>
            <a:r>
              <a:rPr lang="bs-Latn-BA" dirty="0" err="1" smtClean="0"/>
              <a:t>practicing</a:t>
            </a:r>
            <a:r>
              <a:rPr lang="bs-Latn-BA" dirty="0" smtClean="0"/>
              <a:t> </a:t>
            </a:r>
            <a:r>
              <a:rPr lang="bs-Latn-BA" dirty="0" err="1" smtClean="0"/>
              <a:t>engineers</a:t>
            </a:r>
            <a:r>
              <a:rPr lang="bs-Latn-BA" dirty="0" smtClean="0"/>
              <a:t> and other professional on </a:t>
            </a:r>
            <a:r>
              <a:rPr lang="bs-Latn-BA" dirty="0" err="1" smtClean="0"/>
              <a:t>different</a:t>
            </a:r>
            <a:r>
              <a:rPr lang="bs-Latn-BA" dirty="0" smtClean="0"/>
              <a:t> </a:t>
            </a:r>
            <a:r>
              <a:rPr lang="bs-Latn-BA" dirty="0" err="1" smtClean="0"/>
              <a:t>subject</a:t>
            </a:r>
            <a:r>
              <a:rPr lang="bs-Latn-BA" dirty="0" smtClean="0"/>
              <a:t>:</a:t>
            </a:r>
          </a:p>
          <a:p>
            <a:pPr marL="0" indent="0">
              <a:buNone/>
            </a:pPr>
            <a:endParaRPr lang="bs-Latn-BA" dirty="0"/>
          </a:p>
          <a:p>
            <a:pPr>
              <a:buFontTx/>
              <a:buChar char="-"/>
            </a:pPr>
            <a:r>
              <a:rPr lang="bs-Latn-BA" dirty="0" err="1" smtClean="0"/>
              <a:t>Problems</a:t>
            </a:r>
            <a:r>
              <a:rPr lang="bs-Latn-BA" dirty="0" smtClean="0"/>
              <a:t> in  </a:t>
            </a:r>
            <a:r>
              <a:rPr lang="bs-Latn-BA" dirty="0" err="1" smtClean="0"/>
              <a:t>practical</a:t>
            </a:r>
            <a:r>
              <a:rPr lang="bs-Latn-BA" dirty="0" smtClean="0"/>
              <a:t> </a:t>
            </a:r>
            <a:r>
              <a:rPr lang="bs-Latn-BA" dirty="0" err="1" smtClean="0"/>
              <a:t>structural</a:t>
            </a:r>
            <a:r>
              <a:rPr lang="bs-Latn-BA" dirty="0" smtClean="0"/>
              <a:t> </a:t>
            </a:r>
            <a:r>
              <a:rPr lang="bs-Latn-BA" dirty="0" err="1" smtClean="0"/>
              <a:t>design</a:t>
            </a:r>
            <a:r>
              <a:rPr lang="bs-Latn-BA" dirty="0" smtClean="0"/>
              <a:t> of </a:t>
            </a:r>
            <a:r>
              <a:rPr lang="bs-Latn-BA" dirty="0" err="1" smtClean="0"/>
              <a:t>buildings</a:t>
            </a:r>
            <a:endParaRPr lang="bs-Latn-BA" dirty="0" smtClean="0"/>
          </a:p>
          <a:p>
            <a:pPr>
              <a:buFontTx/>
              <a:buChar char="-"/>
            </a:pPr>
            <a:r>
              <a:rPr lang="bs-Latn-BA" dirty="0" err="1" smtClean="0"/>
              <a:t>Modern</a:t>
            </a:r>
            <a:r>
              <a:rPr lang="bs-Latn-BA" dirty="0" smtClean="0"/>
              <a:t> </a:t>
            </a:r>
            <a:r>
              <a:rPr lang="bs-Latn-BA" dirty="0" err="1" smtClean="0"/>
              <a:t>project</a:t>
            </a:r>
            <a:r>
              <a:rPr lang="bs-Latn-BA" dirty="0" smtClean="0"/>
              <a:t> </a:t>
            </a:r>
            <a:r>
              <a:rPr lang="bs-Latn-BA" dirty="0" err="1" smtClean="0"/>
              <a:t>management</a:t>
            </a:r>
            <a:endParaRPr lang="bs-Latn-BA" dirty="0" smtClean="0"/>
          </a:p>
          <a:p>
            <a:pPr>
              <a:buFontTx/>
              <a:buChar char="-"/>
            </a:pPr>
            <a:r>
              <a:rPr lang="bs-Latn-BA" dirty="0" err="1" smtClean="0"/>
              <a:t>Legal</a:t>
            </a:r>
            <a:r>
              <a:rPr lang="bs-Latn-BA" dirty="0" smtClean="0"/>
              <a:t> and </a:t>
            </a:r>
            <a:r>
              <a:rPr lang="bs-Latn-BA" dirty="0" err="1" smtClean="0"/>
              <a:t>economical</a:t>
            </a:r>
            <a:r>
              <a:rPr lang="bs-Latn-BA" dirty="0" smtClean="0"/>
              <a:t> </a:t>
            </a:r>
            <a:r>
              <a:rPr lang="bs-Latn-BA" dirty="0" err="1" smtClean="0"/>
              <a:t>issues</a:t>
            </a:r>
            <a:endParaRPr lang="bs-Latn-BA" dirty="0" smtClean="0"/>
          </a:p>
          <a:p>
            <a:pPr>
              <a:buFontTx/>
              <a:buChar char="-"/>
            </a:pPr>
            <a:r>
              <a:rPr lang="bs-Latn-BA" dirty="0" smtClean="0"/>
              <a:t>Standard </a:t>
            </a:r>
            <a:r>
              <a:rPr lang="bs-Latn-BA" dirty="0" err="1" smtClean="0"/>
              <a:t>updates</a:t>
            </a:r>
            <a:r>
              <a:rPr lang="bs-Latn-BA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  <a:r>
              <a:rPr lang="bs-Latn-BA" b="1" dirty="0" smtClean="0"/>
              <a:t>: one </a:t>
            </a:r>
            <a:r>
              <a:rPr lang="bs-Latn-BA" b="1" dirty="0" err="1" smtClean="0"/>
              <a:t>semester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  <a:r>
              <a:rPr lang="bs-Latn-BA" b="1" dirty="0" smtClean="0"/>
              <a:t>: </a:t>
            </a:r>
            <a:r>
              <a:rPr lang="bs-Latn-BA" b="1" dirty="0" err="1" smtClean="0"/>
              <a:t>Bachelor</a:t>
            </a:r>
            <a:r>
              <a:rPr lang="bs-Latn-BA" b="1" dirty="0" smtClean="0"/>
              <a:t> and </a:t>
            </a:r>
            <a:r>
              <a:rPr lang="bs-Latn-BA" b="1" dirty="0" err="1" smtClean="0"/>
              <a:t>Master</a:t>
            </a:r>
            <a:r>
              <a:rPr lang="bs-Latn-BA" b="1" dirty="0" smtClean="0"/>
              <a:t> </a:t>
            </a:r>
            <a:r>
              <a:rPr lang="bs-Latn-BA" b="1" dirty="0" err="1" smtClean="0"/>
              <a:t>students</a:t>
            </a:r>
            <a:r>
              <a:rPr lang="bs-Latn-BA" b="1" dirty="0" smtClean="0"/>
              <a:t>, </a:t>
            </a:r>
            <a:r>
              <a:rPr lang="bs-Latn-BA" b="1" dirty="0" err="1" smtClean="0"/>
              <a:t>Engineers</a:t>
            </a:r>
            <a:r>
              <a:rPr lang="bs-Latn-BA" b="1" dirty="0" smtClean="0"/>
              <a:t> </a:t>
            </a:r>
            <a:r>
              <a:rPr lang="bs-Latn-BA" b="1" dirty="0" err="1" smtClean="0"/>
              <a:t>from</a:t>
            </a:r>
            <a:r>
              <a:rPr lang="bs-Latn-BA" b="1" dirty="0" smtClean="0"/>
              <a:t> </a:t>
            </a:r>
            <a:r>
              <a:rPr lang="bs-Latn-BA" b="1" dirty="0" err="1" smtClean="0"/>
              <a:t>praxis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  <a:r>
              <a:rPr lang="bs-Latn-BA" b="1" dirty="0" smtClean="0"/>
              <a:t>: </a:t>
            </a:r>
            <a:r>
              <a:rPr lang="bs-Latn-BA" b="1" dirty="0" err="1" smtClean="0"/>
              <a:t>important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469" y="1750663"/>
            <a:ext cx="9065231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Knowledge</a:t>
            </a:r>
            <a:r>
              <a:rPr lang="bs-Latn-BA" dirty="0" smtClean="0"/>
              <a:t> about </a:t>
            </a:r>
            <a:r>
              <a:rPr lang="bs-Latn-BA" dirty="0" err="1" smtClean="0"/>
              <a:t>different</a:t>
            </a:r>
            <a:r>
              <a:rPr lang="bs-Latn-BA" dirty="0" smtClean="0"/>
              <a:t> </a:t>
            </a:r>
            <a:r>
              <a:rPr lang="bs-Latn-BA" dirty="0" err="1" smtClean="0"/>
              <a:t>practical</a:t>
            </a:r>
            <a:r>
              <a:rPr lang="bs-Latn-BA" dirty="0" smtClean="0"/>
              <a:t> </a:t>
            </a:r>
            <a:r>
              <a:rPr lang="bs-Latn-BA" dirty="0" err="1" smtClean="0"/>
              <a:t>issues</a:t>
            </a:r>
            <a:r>
              <a:rPr lang="bs-Latn-BA" dirty="0" smtClean="0"/>
              <a:t>, not </a:t>
            </a:r>
            <a:r>
              <a:rPr lang="bs-Latn-BA" dirty="0" err="1" smtClean="0"/>
              <a:t>covered</a:t>
            </a:r>
            <a:r>
              <a:rPr lang="bs-Latn-BA" dirty="0" smtClean="0"/>
              <a:t> in </a:t>
            </a:r>
            <a:r>
              <a:rPr lang="bs-Latn-BA" dirty="0" err="1" smtClean="0"/>
              <a:t>regular</a:t>
            </a:r>
            <a:r>
              <a:rPr lang="bs-Latn-BA" dirty="0" smtClean="0"/>
              <a:t> </a:t>
            </a:r>
            <a:r>
              <a:rPr lang="bs-Latn-BA" dirty="0" err="1" smtClean="0"/>
              <a:t>university</a:t>
            </a:r>
            <a:r>
              <a:rPr lang="bs-Latn-BA" dirty="0" smtClean="0"/>
              <a:t> </a:t>
            </a:r>
            <a:r>
              <a:rPr lang="bs-Latn-BA" dirty="0" err="1" smtClean="0"/>
              <a:t>lectures</a:t>
            </a:r>
            <a:endParaRPr lang="bs-Latn-BA" dirty="0" smtClean="0"/>
          </a:p>
          <a:p>
            <a:pPr lvl="0"/>
            <a:endParaRPr lang="bs-Latn-BA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Lectures</a:t>
            </a:r>
            <a:endParaRPr lang="bs-Latn-BA" dirty="0" smtClean="0"/>
          </a:p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Case</a:t>
            </a:r>
            <a:r>
              <a:rPr lang="bs-Latn-BA" dirty="0" smtClean="0"/>
              <a:t> </a:t>
            </a:r>
            <a:r>
              <a:rPr lang="bs-Latn-BA" dirty="0" err="1" smtClean="0"/>
              <a:t>studies</a:t>
            </a:r>
            <a:endParaRPr lang="bs-Latn-BA" dirty="0"/>
          </a:p>
          <a:p>
            <a:pPr marL="0" lvl="0" indent="0">
              <a:buNone/>
            </a:pPr>
            <a:endParaRPr lang="bs-Latn-BA" dirty="0" smtClean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err="1" smtClean="0"/>
              <a:t>Questionnaires</a:t>
            </a:r>
            <a:endParaRPr lang="bs-Latn-BA" dirty="0" smtClean="0"/>
          </a:p>
          <a:p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Senad Medić</cp:lastModifiedBy>
  <cp:revision>17</cp:revision>
  <dcterms:created xsi:type="dcterms:W3CDTF">2020-06-18T07:03:23Z</dcterms:created>
  <dcterms:modified xsi:type="dcterms:W3CDTF">2020-07-13T08:26:19Z</dcterms:modified>
</cp:coreProperties>
</file>