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67" d="100"/>
          <a:sy n="67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vetisyan@nuaca.a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thirteen.org/edonline/concept2class/constructivism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course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i="1" dirty="0"/>
              <a:t>Entrepreneurship for Engineers</a:t>
            </a:r>
            <a:endParaRPr lang="en-GB" i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i="1" dirty="0" smtClean="0"/>
              <a:t>Gohar </a:t>
            </a:r>
            <a:r>
              <a:rPr lang="en-GB" i="1" dirty="0" err="1" smtClean="0"/>
              <a:t>Avetisyan</a:t>
            </a:r>
            <a:r>
              <a:rPr lang="en-GB" i="1" dirty="0" smtClean="0"/>
              <a:t>, PMP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Institution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i="1" dirty="0" smtClean="0"/>
              <a:t>National University of Architecture and Construction of Armenia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E-mail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>
                <a:hlinkClick r:id="rId2"/>
              </a:rPr>
              <a:t>gavetisyan@nuaca.am</a:t>
            </a:r>
            <a:r>
              <a:rPr lang="en-GB" b="1" dirty="0" smtClean="0"/>
              <a:t> 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en-US" dirty="0" smtClean="0"/>
              <a:t>	The Course of </a:t>
            </a:r>
            <a:r>
              <a:rPr lang="en-US" dirty="0"/>
              <a:t>Entrepreneurship for </a:t>
            </a:r>
            <a:r>
              <a:rPr lang="en-US" dirty="0" smtClean="0"/>
              <a:t>Engineers provides an </a:t>
            </a:r>
            <a:r>
              <a:rPr lang="en-US" dirty="0"/>
              <a:t>introduction to the business environment and particularly the role of the small to medium sized </a:t>
            </a:r>
            <a:r>
              <a:rPr lang="en-US" dirty="0" smtClean="0"/>
              <a:t>business</a:t>
            </a:r>
            <a:r>
              <a:rPr lang="en-US" dirty="0"/>
              <a:t> </a:t>
            </a:r>
            <a:r>
              <a:rPr lang="en-US" dirty="0" smtClean="0"/>
              <a:t>helping students </a:t>
            </a:r>
            <a:r>
              <a:rPr lang="en-US" dirty="0"/>
              <a:t>generate potentially commercial ideas from their engineering </a:t>
            </a:r>
            <a:r>
              <a:rPr lang="en-US" dirty="0" smtClean="0"/>
              <a:t>studies</a:t>
            </a:r>
            <a:r>
              <a:rPr lang="en-US" dirty="0"/>
              <a:t> </a:t>
            </a:r>
            <a:r>
              <a:rPr lang="en-US" dirty="0" smtClean="0"/>
              <a:t>and evaluating this </a:t>
            </a:r>
            <a:r>
              <a:rPr lang="en-US" dirty="0"/>
              <a:t>idea and package it as a product, process, service or concept in the form of a formal professional business plan</a:t>
            </a:r>
            <a:r>
              <a:rPr lang="en-US" dirty="0" smtClean="0"/>
              <a:t>.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489108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4th year students at Bachelor Level (1</a:t>
            </a:r>
            <a:r>
              <a:rPr lang="en-GB" baseline="30000" dirty="0" smtClean="0"/>
              <a:t>st</a:t>
            </a:r>
            <a:r>
              <a:rPr lang="en-GB" dirty="0" smtClean="0"/>
              <a:t> year Master level Students</a:t>
            </a:r>
            <a:r>
              <a:rPr lang="en-GB" dirty="0" smtClean="0"/>
              <a:t>),</a:t>
            </a:r>
            <a:endParaRPr lang="en-GB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Professionals interested in the course/discipline</a:t>
            </a:r>
            <a:endParaRPr lang="en-GB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Good knowledge of Marketing, Basics of Management and Human Resource Management (as well as Business Planning).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5" y="4624387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identify </a:t>
            </a:r>
            <a:r>
              <a:rPr lang="en-US" dirty="0" smtClean="0"/>
              <a:t>business ideas and opportunities in the </a:t>
            </a:r>
            <a:r>
              <a:rPr lang="en-US" dirty="0" smtClean="0"/>
              <a:t>very field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To work </a:t>
            </a:r>
            <a:r>
              <a:rPr lang="en-US" dirty="0" smtClean="0"/>
              <a:t>in a team/peers,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To develop verbal and non-verbal communication skills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understand market forces, and successfully commercialize new technologies, the role of entrepreneurship in science, technology and engineering education;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To be able to conduct </a:t>
            </a:r>
            <a:r>
              <a:rPr lang="en-US" dirty="0" smtClean="0"/>
              <a:t>SWOT analyses/ </a:t>
            </a:r>
            <a:r>
              <a:rPr lang="en-US" dirty="0" smtClean="0"/>
              <a:t>Surveys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o Prepare </a:t>
            </a:r>
            <a:r>
              <a:rPr lang="en-US" dirty="0"/>
              <a:t>a business plan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4755007"/>
            <a:ext cx="23241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endParaRPr lang="en-US" b="1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b="1" i="1" dirty="0"/>
              <a:t>Inquiry based and Cooperative </a:t>
            </a:r>
            <a:r>
              <a:rPr lang="en-US" b="1" i="1" dirty="0" smtClean="0"/>
              <a:t>Learning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dirty="0" smtClean="0"/>
              <a:t>	Inquiry-based and Cooperative Learning 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key tool for learning in </a:t>
            </a:r>
            <a:r>
              <a:rPr lang="en-US" dirty="0">
                <a:hlinkClick r:id="rId2"/>
              </a:rPr>
              <a:t>constructivism</a:t>
            </a:r>
            <a:r>
              <a:rPr lang="en-US" dirty="0"/>
              <a:t>. Standards can be met with inquiry-based learning by ensuring that they are incorporated early in </a:t>
            </a:r>
            <a:r>
              <a:rPr lang="en-US" dirty="0" smtClean="0"/>
              <a:t>their </a:t>
            </a:r>
            <a:r>
              <a:rPr lang="en-US" dirty="0"/>
              <a:t>planning and by guiding </a:t>
            </a:r>
            <a:r>
              <a:rPr lang="en-US" dirty="0" smtClean="0"/>
              <a:t>our </a:t>
            </a:r>
            <a:r>
              <a:rPr lang="en-US" dirty="0"/>
              <a:t>students toward questions that will help them learn the required material</a:t>
            </a:r>
            <a:r>
              <a:rPr lang="en-US" dirty="0" smtClean="0"/>
              <a:t>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dirty="0" smtClean="0"/>
              <a:t>	Project-based learning</a:t>
            </a:r>
            <a:r>
              <a:rPr lang="en-US" dirty="0"/>
              <a:t> </a:t>
            </a:r>
            <a:r>
              <a:rPr lang="en-US" dirty="0" smtClean="0"/>
              <a:t>method will </a:t>
            </a:r>
            <a:r>
              <a:rPr lang="en-US" smtClean="0"/>
              <a:t>be implemented.</a:t>
            </a:r>
            <a:endParaRPr lang="en-US" dirty="0" smtClean="0"/>
          </a:p>
          <a:p>
            <a:pPr marL="0" indent="0" algn="just">
              <a:spcAft>
                <a:spcPts val="1200"/>
              </a:spcAft>
              <a:buNone/>
            </a:pPr>
            <a:r>
              <a:rPr lang="en-US" b="1" i="1" dirty="0" smtClean="0"/>
              <a:t>	Thus, students may learn about </a:t>
            </a:r>
            <a:r>
              <a:rPr lang="en-US" dirty="0" smtClean="0"/>
              <a:t>the </a:t>
            </a:r>
            <a:r>
              <a:rPr lang="en-US" dirty="0"/>
              <a:t>business environment, </a:t>
            </a:r>
            <a:r>
              <a:rPr lang="en-US" dirty="0" smtClean="0"/>
              <a:t>the </a:t>
            </a:r>
            <a:r>
              <a:rPr lang="en-US" dirty="0"/>
              <a:t>nature of enterprise, </a:t>
            </a:r>
            <a:r>
              <a:rPr lang="en-US" dirty="0" smtClean="0"/>
              <a:t>the </a:t>
            </a:r>
            <a:r>
              <a:rPr lang="en-US" dirty="0"/>
              <a:t>generation of potential business </a:t>
            </a:r>
            <a:r>
              <a:rPr lang="en-US" dirty="0" smtClean="0"/>
              <a:t>ideas, how </a:t>
            </a:r>
            <a:r>
              <a:rPr lang="en-US" dirty="0"/>
              <a:t>to package this knowledge in a professional, formal, realistic and professional business </a:t>
            </a:r>
            <a:r>
              <a:rPr lang="en-US" dirty="0" smtClean="0"/>
              <a:t>plan.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62" y="5406812"/>
            <a:ext cx="2290388" cy="1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3806</TotalTime>
  <Words>165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Gohar Avetissian</cp:lastModifiedBy>
  <cp:revision>238</cp:revision>
  <dcterms:created xsi:type="dcterms:W3CDTF">2019-03-19T11:49:48Z</dcterms:created>
  <dcterms:modified xsi:type="dcterms:W3CDTF">2020-06-03T11:46:45Z</dcterms:modified>
</cp:coreProperties>
</file>