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0182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11.6.2020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11.6.2020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Title of the </a:t>
            </a:r>
            <a:r>
              <a:rPr lang="en-GB" b="1" dirty="0"/>
              <a:t>course Cyber-Security for </a:t>
            </a:r>
            <a:r>
              <a:rPr lang="en-GB" b="1" dirty="0" smtClean="0"/>
              <a:t>Non-Professionals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 Sergey </a:t>
            </a:r>
            <a:r>
              <a:rPr lang="en-GB" b="1" dirty="0" err="1" smtClean="0"/>
              <a:t>Abrahamyan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 Institute for Informatics and Automation Problems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E-mail serj.abrahamyan@gmail.com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current course introduces contemporary </a:t>
            </a:r>
            <a:r>
              <a:rPr lang="en-US" dirty="0" smtClean="0"/>
              <a:t>cybersecurity threats</a:t>
            </a:r>
            <a:r>
              <a:rPr lang="en-US" dirty="0"/>
              <a:t>, vulnerabilities attacks and security methods. </a:t>
            </a:r>
            <a:r>
              <a:rPr lang="en-US" dirty="0" smtClean="0"/>
              <a:t>The first </a:t>
            </a:r>
            <a:r>
              <a:rPr lang="en-US" dirty="0"/>
              <a:t>part of the course describes Potential threats, </a:t>
            </a:r>
            <a:r>
              <a:rPr lang="en-US" dirty="0" smtClean="0"/>
              <a:t>attacks and </a:t>
            </a:r>
            <a:r>
              <a:rPr lang="en-US" dirty="0"/>
              <a:t>existing security methods and tools. </a:t>
            </a:r>
            <a:r>
              <a:rPr lang="en-US" dirty="0" smtClean="0"/>
              <a:t>Shallow description </a:t>
            </a:r>
            <a:r>
              <a:rPr lang="en-US" dirty="0"/>
              <a:t>of security methods and tools also </a:t>
            </a:r>
            <a:r>
              <a:rPr lang="en-US" dirty="0" smtClean="0"/>
              <a:t>is introduced</a:t>
            </a:r>
            <a:r>
              <a:rPr lang="en-US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second part of the course describes applications </a:t>
            </a:r>
            <a:r>
              <a:rPr lang="en-US" dirty="0" smtClean="0"/>
              <a:t>of appropriate </a:t>
            </a:r>
            <a:r>
              <a:rPr lang="en-US" dirty="0"/>
              <a:t>security tools and a group of operations </a:t>
            </a:r>
            <a:r>
              <a:rPr lang="en-US" dirty="0" smtClean="0"/>
              <a:t>which helps </a:t>
            </a:r>
            <a:r>
              <a:rPr lang="en-US" dirty="0"/>
              <a:t>the user to secure himself/herself.</a:t>
            </a:r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profile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Students, Universities employees, </a:t>
            </a:r>
          </a:p>
          <a:p>
            <a:pPr>
              <a:spcAft>
                <a:spcPts val="1200"/>
              </a:spcAft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pre-knowledge and experiences)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Some knowledge about Computer, Internet 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Participants should achieve enough knowledge </a:t>
            </a:r>
            <a:r>
              <a:rPr lang="en-US" dirty="0" smtClean="0"/>
              <a:t>about cybersecurity </a:t>
            </a:r>
            <a:r>
              <a:rPr lang="en-US" dirty="0"/>
              <a:t>threats, possible attacks and </a:t>
            </a:r>
            <a:r>
              <a:rPr lang="en-US" dirty="0" smtClean="0"/>
              <a:t>risks. They </a:t>
            </a:r>
            <a:r>
              <a:rPr lang="en-US" dirty="0"/>
              <a:t>will be able to apply contemporary security tools </a:t>
            </a:r>
            <a:r>
              <a:rPr lang="en-US" dirty="0" smtClean="0"/>
              <a:t>in order </a:t>
            </a:r>
            <a:r>
              <a:rPr lang="en-US" dirty="0"/>
              <a:t>to save themselves in </a:t>
            </a:r>
            <a:r>
              <a:rPr lang="en-US" dirty="0" smtClean="0"/>
              <a:t>cyberspace. Participants </a:t>
            </a:r>
            <a:r>
              <a:rPr lang="en-US" dirty="0"/>
              <a:t>should possess legal security rules in order </a:t>
            </a:r>
            <a:r>
              <a:rPr lang="en-US" dirty="0" smtClean="0"/>
              <a:t>to save </a:t>
            </a:r>
            <a:r>
              <a:rPr lang="en-US" dirty="0"/>
              <a:t>themselves.</a:t>
            </a:r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Self-assessment </a:t>
            </a:r>
            <a:r>
              <a:rPr lang="en-US" dirty="0" smtClean="0"/>
              <a:t>activities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Exercises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 </a:t>
            </a:r>
            <a:r>
              <a:rPr lang="en-US" dirty="0"/>
              <a:t>Reading material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</a:t>
            </a:r>
            <a:r>
              <a:rPr lang="en-US" dirty="0"/>
              <a:t>Learning Terminology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</a:t>
            </a:r>
            <a:r>
              <a:rPr lang="en-US" dirty="0"/>
              <a:t>Individual research</a:t>
            </a:r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endParaRPr lang="en-US" dirty="0" smtClean="0"/>
          </a:p>
          <a:p>
            <a:pPr marL="0" indent="0" algn="ctr">
              <a:spcAft>
                <a:spcPts val="1200"/>
              </a:spcAft>
              <a:buNone/>
            </a:pPr>
            <a:endParaRPr lang="en-US" dirty="0"/>
          </a:p>
          <a:p>
            <a:pPr marL="0" indent="0" algn="ctr">
              <a:spcAft>
                <a:spcPts val="1200"/>
              </a:spcAft>
              <a:buNone/>
            </a:pPr>
            <a:endParaRPr lang="en-US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600" dirty="0" smtClean="0"/>
              <a:t>Thanks  For </a:t>
            </a:r>
            <a:r>
              <a:rPr lang="en-US" sz="3600" smtClean="0"/>
              <a:t>Your Attention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693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3892</TotalTime>
  <Words>196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user</cp:lastModifiedBy>
  <cp:revision>238</cp:revision>
  <dcterms:created xsi:type="dcterms:W3CDTF">2019-03-19T11:49:48Z</dcterms:created>
  <dcterms:modified xsi:type="dcterms:W3CDTF">2020-06-11T17:40:35Z</dcterms:modified>
</cp:coreProperties>
</file>