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100" d="100"/>
          <a:sy n="100" d="100"/>
        </p:scale>
        <p:origin x="17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Template</a:t>
            </a:r>
            <a:r>
              <a:rPr lang="en-GB" sz="1500" baseline="0" dirty="0"/>
              <a:t> for </a:t>
            </a:r>
            <a:r>
              <a:rPr lang="en-US" sz="1500" dirty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 General information about the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 marL="1343025" indent="-1343025">
              <a:spcAft>
                <a:spcPts val="1200"/>
              </a:spcAft>
              <a:buNone/>
            </a:pPr>
            <a:r>
              <a:rPr lang="en-US" b="1" dirty="0"/>
              <a:t>Title:</a:t>
            </a:r>
            <a:r>
              <a:rPr lang="en-US" b="1"/>
              <a:t>	</a:t>
            </a:r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Structural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analysis with Autodesk Robot Structural analysis© software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Title:		Assoc. Professor Sergey Churilov, </a:t>
            </a:r>
            <a:r>
              <a:rPr lang="en-GB" b="1" dirty="0" err="1"/>
              <a:t>Dr.</a:t>
            </a:r>
            <a:r>
              <a:rPr lang="en-GB" b="1" dirty="0"/>
              <a:t> Sc.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Institution: 	University Ss. Cyril and Methodius in Skopje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		Faculty of Civil Engineering - Skopje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E-mail: 	curilov@gf.ukim.edu.mk</a:t>
            </a:r>
            <a:endParaRPr lang="en-US" b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Introductory Autodesk Robot Structural Analysis© (ARSA) software course which contains </a:t>
            </a:r>
            <a:r>
              <a:rPr lang="en-US"/>
              <a:t>basic topics.</a:t>
            </a:r>
            <a:endParaRPr lang="en-US" dirty="0"/>
          </a:p>
          <a:p>
            <a:pPr lvl="0"/>
            <a:r>
              <a:rPr lang="en-US" dirty="0"/>
              <a:t>Introduction and software overview</a:t>
            </a:r>
            <a:endParaRPr lang="mk-MK" dirty="0"/>
          </a:p>
          <a:p>
            <a:pPr lvl="0"/>
            <a:r>
              <a:rPr lang="en-US" dirty="0"/>
              <a:t>Creating the geometric and analytical model</a:t>
            </a:r>
            <a:endParaRPr lang="mk-MK" dirty="0"/>
          </a:p>
          <a:p>
            <a:pPr lvl="0"/>
            <a:r>
              <a:rPr lang="en-US" dirty="0"/>
              <a:t>Application of loads</a:t>
            </a:r>
            <a:endParaRPr lang="mk-MK" dirty="0"/>
          </a:p>
          <a:p>
            <a:pPr lvl="0"/>
            <a:r>
              <a:rPr lang="en-US" dirty="0"/>
              <a:t>Types of analyses and performing static and modal analyses</a:t>
            </a:r>
            <a:endParaRPr lang="mk-MK" dirty="0"/>
          </a:p>
          <a:p>
            <a:r>
              <a:rPr lang="en-US" dirty="0"/>
              <a:t>Analysis results and postprocessing</a:t>
            </a:r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3. Target group and 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US" dirty="0"/>
              <a:t>Students with no prior knowledge of ARSA</a:t>
            </a:r>
          </a:p>
          <a:p>
            <a:pPr>
              <a:spcAft>
                <a:spcPts val="1200"/>
              </a:spcAft>
            </a:pPr>
            <a:r>
              <a:rPr lang="en-US" dirty="0"/>
              <a:t>Architects</a:t>
            </a:r>
          </a:p>
          <a:p>
            <a:pPr>
              <a:spcAft>
                <a:spcPts val="1200"/>
              </a:spcAft>
            </a:pPr>
            <a:r>
              <a:rPr lang="en-US" dirty="0"/>
              <a:t>Structural and Civil engineers</a:t>
            </a:r>
          </a:p>
          <a:p>
            <a:pPr>
              <a:spcAft>
                <a:spcPts val="1200"/>
              </a:spcAft>
            </a:pPr>
            <a:r>
              <a:rPr lang="en-US" dirty="0"/>
              <a:t>Anyone related to the calculation and design of structures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Pre</a:t>
            </a:r>
            <a:r>
              <a:rPr lang="en-GB" b="1" dirty="0"/>
              <a:t>requisites (required pre-knowledge and experiences)</a:t>
            </a:r>
            <a:endParaRPr lang="en-US" b="1" dirty="0"/>
          </a:p>
          <a:p>
            <a:pPr>
              <a:spcAft>
                <a:spcPts val="1200"/>
              </a:spcAft>
            </a:pPr>
            <a:r>
              <a:rPr lang="en-US" dirty="0"/>
              <a:t>Theoretical aspects of structural analysis and FEM</a:t>
            </a:r>
          </a:p>
          <a:p>
            <a:pPr>
              <a:spcAft>
                <a:spcPts val="1200"/>
              </a:spcAft>
            </a:pPr>
            <a:r>
              <a:rPr lang="en-US" dirty="0"/>
              <a:t>Access to ARSA software (student, trial or commercial version)</a:t>
            </a:r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4. Learning 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Learning the software right from the beginning</a:t>
            </a:r>
            <a:endParaRPr lang="mk-MK" dirty="0"/>
          </a:p>
          <a:p>
            <a:r>
              <a:rPr lang="en-US" dirty="0"/>
              <a:t>Introduction and application of most of the tools and commands necessary to prepare calculation model and run the structural analysis</a:t>
            </a:r>
            <a:endParaRPr lang="mk-MK" dirty="0"/>
          </a:p>
          <a:p>
            <a:r>
              <a:rPr lang="en-US" dirty="0"/>
              <a:t>Usage of the creation tools of the structure (beams, column, slabs, walls) and structural loads application</a:t>
            </a:r>
          </a:p>
          <a:p>
            <a:r>
              <a:rPr lang="en-US" dirty="0"/>
              <a:t>Acquiring general knowledge to perform static and modal analysis</a:t>
            </a:r>
            <a:endParaRPr lang="mk-MK" dirty="0"/>
          </a:p>
          <a:p>
            <a:r>
              <a:rPr lang="en-US" dirty="0"/>
              <a:t>Several important modal analysis parameters will be highlighted in order to indicate their performance and importance when conducting the analysis</a:t>
            </a:r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Reading material </a:t>
            </a:r>
            <a:endParaRPr lang="mk-MK" dirty="0"/>
          </a:p>
          <a:p>
            <a:pPr lvl="0"/>
            <a:r>
              <a:rPr lang="en-US" dirty="0"/>
              <a:t>Videos</a:t>
            </a:r>
            <a:endParaRPr lang="mk-MK" dirty="0"/>
          </a:p>
          <a:p>
            <a:pPr lvl="0"/>
            <a:r>
              <a:rPr lang="en-US" dirty="0"/>
              <a:t>Self-assessment activities</a:t>
            </a:r>
            <a:endParaRPr lang="mk-MK" dirty="0"/>
          </a:p>
          <a:p>
            <a:r>
              <a:rPr lang="en-US" dirty="0"/>
              <a:t>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3798</TotalTime>
  <Words>265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the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Sergey Churilov</cp:lastModifiedBy>
  <cp:revision>240</cp:revision>
  <dcterms:created xsi:type="dcterms:W3CDTF">2019-03-19T11:49:48Z</dcterms:created>
  <dcterms:modified xsi:type="dcterms:W3CDTF">2020-06-03T14:17:01Z</dcterms:modified>
</cp:coreProperties>
</file>