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25" autoAdjust="0"/>
    <p:restoredTop sz="90182" autoAdjust="0"/>
  </p:normalViewPr>
  <p:slideViewPr>
    <p:cSldViewPr snapToGrid="0">
      <p:cViewPr varScale="1">
        <p:scale>
          <a:sx n="65" d="100"/>
          <a:sy n="65" d="100"/>
        </p:scale>
        <p:origin x="-14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pPr/>
              <a:t>31.05.2020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pPr/>
              <a:t>31.05.2020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 smtClean="0"/>
              <a:t>Template</a:t>
            </a:r>
            <a:r>
              <a:rPr lang="en-GB" sz="1500" baseline="0" dirty="0" smtClean="0"/>
              <a:t> for </a:t>
            </a:r>
            <a:r>
              <a:rPr lang="en-US" sz="1500" dirty="0" smtClean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xmlns="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xmlns="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xmlns="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xmlns="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xmlns="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xmlns="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xmlns="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xmlns="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xmlns="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xmlns="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xmlns="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xmlns="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xmlns="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xmlns="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xmlns="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bs-Latn-BA" b="1" dirty="0" smtClean="0"/>
              <a:t>BIM in Civil Engineering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bs-Latn-BA" b="1" dirty="0" smtClean="0"/>
              <a:t>Associate Professor PhD </a:t>
            </a:r>
            <a:r>
              <a:rPr lang="bs-Latn-BA" b="1" dirty="0" smtClean="0"/>
              <a:t>Mirza Pozder, and group of Professors and lecturer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bs-Latn-BA" b="1" dirty="0" smtClean="0"/>
              <a:t>University of Sarajevo, Faculty of Civil Engineering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bs-Latn-BA" b="1" dirty="0" smtClean="0"/>
              <a:t>p</a:t>
            </a:r>
            <a:r>
              <a:rPr lang="bs-Latn-BA" b="1" dirty="0" smtClean="0"/>
              <a:t>ozder.mirza@hotmail.com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55" y="1548581"/>
            <a:ext cx="8283745" cy="480797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bs-Latn-BA" dirty="0" smtClean="0"/>
              <a:t>BIM in Civil Engineering in officially course in Faculty of Civil Engineering, University of Sarajevo.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bs-Latn-BA" dirty="0" smtClean="0"/>
              <a:t> It begins in academic 2020/2021 as elective course od master study, third semester for every five departmets (Structure, Infrastructure, Geotechnic, Hydrology, Geodesy and geoinformatic).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bs-Latn-BA" dirty="0" smtClean="0"/>
              <a:t>Course silabus in confirmed by University of Sarajevo.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bs-Latn-BA" dirty="0" smtClean="0"/>
              <a:t>This course will be provided by group of professors and lecturer.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Gaining </a:t>
            </a:r>
            <a:r>
              <a:rPr lang="en-US" dirty="0" smtClean="0"/>
              <a:t>knowledge about Building Information Modeling (BIM) in the Civil Engineering industry or the general application of BIM in the AEC (Architecture, Engineering, Construction) </a:t>
            </a:r>
            <a:r>
              <a:rPr lang="en-US" dirty="0" smtClean="0"/>
              <a:t>industry</a:t>
            </a:r>
            <a:r>
              <a:rPr lang="bs-Latn-BA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Ability to understand BIM methodology and process. Ability to create BIM models by using modern software packages as </a:t>
            </a:r>
            <a:r>
              <a:rPr lang="en-US" dirty="0" smtClean="0"/>
              <a:t>well</a:t>
            </a:r>
            <a:r>
              <a:rPr lang="bs-Latn-BA" dirty="0" smtClean="0"/>
              <a:t> in different fields of Civil Engineering.</a:t>
            </a:r>
            <a:endParaRPr lang="bs-Latn-BA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Target group </a:t>
            </a:r>
            <a:r>
              <a:rPr lang="en-GB" b="1" dirty="0"/>
              <a:t>and </a:t>
            </a:r>
            <a:r>
              <a:rPr lang="en-GB" b="1" dirty="0" smtClean="0"/>
              <a:t>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group/Learners </a:t>
            </a:r>
            <a:r>
              <a:rPr lang="en-GB" b="1" dirty="0" smtClean="0"/>
              <a:t>profile</a:t>
            </a:r>
            <a:endParaRPr lang="bs-Latn-BA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bs-Latn-BA" b="1" dirty="0" smtClean="0"/>
              <a:t>Master </a:t>
            </a:r>
            <a:r>
              <a:rPr lang="bs-Latn-BA" b="1" dirty="0" smtClean="0"/>
              <a:t>studies </a:t>
            </a:r>
            <a:r>
              <a:rPr lang="bs-Latn-BA" b="1" dirty="0" smtClean="0"/>
              <a:t>students, Engineers</a:t>
            </a:r>
            <a:endParaRPr lang="en-GB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Pre</a:t>
            </a:r>
            <a:r>
              <a:rPr lang="en-GB" b="1" dirty="0" smtClean="0"/>
              <a:t>requisites (required pre-knowledge and experiences</a:t>
            </a:r>
            <a:r>
              <a:rPr lang="en-GB" b="1" dirty="0" smtClean="0"/>
              <a:t>)</a:t>
            </a:r>
            <a:endParaRPr lang="bs-Latn-BA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bs-Latn-BA" b="1" dirty="0" smtClean="0"/>
              <a:t>Obligatory, knowlege in Civil Enginerring depending of  the filed (at Structure, Infrastructure,  etc). At least bachelror degree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Ability to understand BIM methodology and process. </a:t>
            </a:r>
            <a:endParaRPr lang="bs-Latn-BA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Ability </a:t>
            </a:r>
            <a:r>
              <a:rPr lang="en-US" dirty="0" smtClean="0"/>
              <a:t>to create BIM models by using modern software packages as </a:t>
            </a:r>
            <a:r>
              <a:rPr lang="en-US" dirty="0" err="1" smtClean="0"/>
              <a:t>wel</a:t>
            </a:r>
            <a:r>
              <a:rPr lang="bs-Latn-BA" dirty="0" smtClean="0"/>
              <a:t>l in specific a fields (structure, Infrastructure).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</a:t>
            </a:r>
            <a:r>
              <a:rPr lang="en-GB" b="1" dirty="0" smtClean="0"/>
              <a:t>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Online lectures. </a:t>
            </a:r>
            <a:endParaRPr lang="bs-Latn-BA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Individual </a:t>
            </a:r>
            <a:r>
              <a:rPr lang="en-US" dirty="0" smtClean="0"/>
              <a:t>and group training. </a:t>
            </a:r>
            <a:endParaRPr lang="bs-Latn-BA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Independent learning</a:t>
            </a:r>
            <a:r>
              <a:rPr lang="bs-Latn-BA" dirty="0" smtClean="0"/>
              <a:t> </a:t>
            </a:r>
            <a:r>
              <a:rPr lang="bs-Latn-BA" dirty="0" smtClean="0"/>
              <a:t>adn training.</a:t>
            </a:r>
          </a:p>
          <a:p>
            <a:pPr>
              <a:spcAft>
                <a:spcPts val="1200"/>
              </a:spcAft>
            </a:pP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xmlns="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3784</TotalTime>
  <Words>263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miki</cp:lastModifiedBy>
  <cp:revision>236</cp:revision>
  <dcterms:created xsi:type="dcterms:W3CDTF">2019-03-19T11:49:48Z</dcterms:created>
  <dcterms:modified xsi:type="dcterms:W3CDTF">2020-05-31T06:32:38Z</dcterms:modified>
</cp:coreProperties>
</file>