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>
        <p:scale>
          <a:sx n="100" d="100"/>
          <a:sy n="100" d="100"/>
        </p:scale>
        <p:origin x="7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@winnerproject.ba" TargetMode="External"/><Relationship Id="rId2" Type="http://schemas.openxmlformats.org/officeDocument/2006/relationships/hyperlink" Target="mailto:hrasnica@bih.net.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Job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interview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</a:t>
            </a:r>
            <a:r>
              <a:rPr lang="bs-Latn-BA" b="1" dirty="0" smtClean="0"/>
              <a:t> Mustafa Hrasnica, Safet </a:t>
            </a:r>
            <a:r>
              <a:rPr lang="bs-Latn-BA" b="1" dirty="0" err="1" smtClean="0"/>
              <a:t>Neković</a:t>
            </a:r>
            <a:r>
              <a:rPr lang="bs-Latn-BA" b="1" dirty="0" smtClean="0"/>
              <a:t> (</a:t>
            </a:r>
            <a:r>
              <a:rPr lang="bs-Latn-BA" b="1" dirty="0" err="1" smtClean="0"/>
              <a:t>industry</a:t>
            </a:r>
            <a:r>
              <a:rPr lang="bs-Latn-BA" b="1" dirty="0" smtClean="0"/>
              <a:t> partner)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</a:t>
            </a:r>
            <a:r>
              <a:rPr lang="bs-Latn-BA" b="1" dirty="0" smtClean="0"/>
              <a:t>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</a:t>
            </a:r>
            <a:r>
              <a:rPr lang="bs-Latn-BA" b="1" dirty="0" err="1" smtClean="0"/>
              <a:t>engineering</a:t>
            </a:r>
            <a:r>
              <a:rPr lang="bs-Latn-BA" b="1" dirty="0" smtClean="0"/>
              <a:t>, University of Sarajevo/Winner </a:t>
            </a:r>
            <a:r>
              <a:rPr lang="bs-Latn-BA" b="1" dirty="0" err="1" smtClean="0"/>
              <a:t>project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Mail:</a:t>
            </a:r>
            <a:r>
              <a:rPr lang="bs-Latn-BA" b="1" dirty="0" smtClean="0"/>
              <a:t> </a:t>
            </a:r>
            <a:r>
              <a:rPr lang="bs-Latn-BA" b="1" dirty="0" smtClean="0">
                <a:hlinkClick r:id="rId2"/>
              </a:rPr>
              <a:t>hrasnica@</a:t>
            </a:r>
            <a:r>
              <a:rPr lang="bs-Latn-BA" b="1" dirty="0" err="1" smtClean="0">
                <a:hlinkClick r:id="rId2"/>
              </a:rPr>
              <a:t>bih.net.ba</a:t>
            </a:r>
            <a:r>
              <a:rPr lang="bs-Latn-BA" b="1" dirty="0" smtClean="0"/>
              <a:t>, </a:t>
            </a:r>
            <a:r>
              <a:rPr lang="bs-Latn-BA" b="1" dirty="0" smtClean="0">
                <a:hlinkClick r:id="rId3"/>
              </a:rPr>
              <a:t>marketing@</a:t>
            </a:r>
            <a:r>
              <a:rPr lang="bs-Latn-BA" b="1" dirty="0" err="1" smtClean="0">
                <a:hlinkClick r:id="rId3"/>
              </a:rPr>
              <a:t>winnerproject.ba</a:t>
            </a:r>
            <a:endParaRPr lang="bs-Latn-BA" b="1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err="1" smtClean="0"/>
              <a:t>Direct</a:t>
            </a:r>
            <a:r>
              <a:rPr lang="bs-Latn-BA" dirty="0" smtClean="0"/>
              <a:t> </a:t>
            </a:r>
            <a:r>
              <a:rPr lang="bs-Latn-BA" dirty="0" err="1" smtClean="0"/>
              <a:t>communication</a:t>
            </a:r>
            <a:r>
              <a:rPr lang="bs-Latn-BA" dirty="0" smtClean="0"/>
              <a:t> with </a:t>
            </a:r>
            <a:r>
              <a:rPr lang="bs-Latn-BA" dirty="0" err="1" smtClean="0"/>
              <a:t>potential</a:t>
            </a:r>
            <a:r>
              <a:rPr lang="bs-Latn-BA" dirty="0" smtClean="0"/>
              <a:t> </a:t>
            </a:r>
            <a:r>
              <a:rPr lang="bs-Latn-BA" dirty="0" err="1" smtClean="0"/>
              <a:t>employers</a:t>
            </a:r>
            <a:r>
              <a:rPr lang="bs-Latn-BA" dirty="0" smtClean="0"/>
              <a:t> (</a:t>
            </a:r>
            <a:r>
              <a:rPr lang="bs-Latn-BA" dirty="0" err="1" smtClean="0"/>
              <a:t>company</a:t>
            </a:r>
            <a:r>
              <a:rPr lang="bs-Latn-BA" dirty="0" smtClean="0"/>
              <a:t> </a:t>
            </a:r>
            <a:r>
              <a:rPr lang="bs-Latn-BA" dirty="0" err="1" smtClean="0"/>
              <a:t>manager</a:t>
            </a:r>
            <a:r>
              <a:rPr lang="bs-Latn-BA" dirty="0" smtClean="0"/>
              <a:t>)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Support </a:t>
            </a:r>
            <a:r>
              <a:rPr lang="bs-Latn-BA" dirty="0" err="1" smtClean="0"/>
              <a:t>from</a:t>
            </a:r>
            <a:r>
              <a:rPr lang="bs-Latn-BA" dirty="0" smtClean="0"/>
              <a:t> </a:t>
            </a:r>
            <a:r>
              <a:rPr lang="bs-Latn-BA" dirty="0" err="1" smtClean="0"/>
              <a:t>university</a:t>
            </a:r>
            <a:r>
              <a:rPr lang="bs-Latn-BA" dirty="0" smtClean="0"/>
              <a:t> </a:t>
            </a:r>
            <a:r>
              <a:rPr lang="bs-Latn-BA" dirty="0" err="1" smtClean="0"/>
              <a:t>professor</a:t>
            </a: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err="1" smtClean="0"/>
              <a:t>Developing</a:t>
            </a:r>
            <a:r>
              <a:rPr lang="bs-Latn-BA" dirty="0" smtClean="0"/>
              <a:t> of personal </a:t>
            </a:r>
            <a:r>
              <a:rPr lang="bs-Latn-BA" dirty="0" err="1" smtClean="0"/>
              <a:t>porto-folio</a:t>
            </a: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  <a:r>
              <a:rPr lang="bs-Latn-BA" b="1" dirty="0" smtClean="0"/>
              <a:t> 30 </a:t>
            </a:r>
            <a:r>
              <a:rPr lang="bs-Latn-BA" b="1" dirty="0" err="1" smtClean="0"/>
              <a:t>days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  <a:r>
              <a:rPr lang="bs-Latn-BA" b="1" dirty="0" smtClean="0"/>
              <a:t> </a:t>
            </a:r>
            <a:r>
              <a:rPr lang="bs-Latn-BA" b="1" dirty="0" err="1" smtClean="0"/>
              <a:t>Master</a:t>
            </a:r>
            <a:r>
              <a:rPr lang="bs-Latn-BA" b="1" dirty="0" smtClean="0"/>
              <a:t> </a:t>
            </a:r>
            <a:r>
              <a:rPr lang="bs-Latn-BA" b="1" dirty="0" err="1" smtClean="0"/>
              <a:t>students</a:t>
            </a:r>
            <a:r>
              <a:rPr lang="bs-Latn-BA" b="1" dirty="0" smtClean="0"/>
              <a:t> (</a:t>
            </a:r>
            <a:r>
              <a:rPr lang="bs-Latn-BA" b="1" dirty="0" err="1" smtClean="0"/>
              <a:t>evt</a:t>
            </a:r>
            <a:r>
              <a:rPr lang="bs-Latn-BA" b="1" dirty="0" smtClean="0"/>
              <a:t>. </a:t>
            </a:r>
            <a:r>
              <a:rPr lang="bs-Latn-BA" b="1" dirty="0" err="1" smtClean="0"/>
              <a:t>doctoral</a:t>
            </a:r>
            <a:r>
              <a:rPr lang="bs-Latn-BA" b="1" dirty="0" smtClean="0"/>
              <a:t> </a:t>
            </a:r>
            <a:r>
              <a:rPr lang="bs-Latn-BA" b="1" dirty="0" err="1" smtClean="0"/>
              <a:t>students</a:t>
            </a:r>
            <a:r>
              <a:rPr lang="bs-Latn-BA" b="1" dirty="0" smtClean="0"/>
              <a:t>)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  <a:r>
              <a:rPr lang="bs-Latn-BA" b="1" dirty="0" smtClean="0"/>
              <a:t>: </a:t>
            </a:r>
            <a:r>
              <a:rPr lang="bs-Latn-BA" b="1" dirty="0" err="1" smtClean="0"/>
              <a:t>important</a:t>
            </a:r>
            <a:r>
              <a:rPr lang="bs-Latn-BA" b="1" dirty="0" smtClean="0"/>
              <a:t>, </a:t>
            </a:r>
            <a:r>
              <a:rPr lang="bs-Latn-BA" b="1" dirty="0" err="1" smtClean="0"/>
              <a:t>crucial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69" y="1750663"/>
            <a:ext cx="9065231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Capability</a:t>
            </a:r>
            <a:r>
              <a:rPr lang="bs-Latn-BA" dirty="0" smtClean="0"/>
              <a:t> to </a:t>
            </a:r>
            <a:r>
              <a:rPr lang="bs-Latn-BA" dirty="0" err="1" smtClean="0"/>
              <a:t>present</a:t>
            </a:r>
            <a:r>
              <a:rPr lang="bs-Latn-BA" dirty="0" smtClean="0"/>
              <a:t> </a:t>
            </a:r>
            <a:r>
              <a:rPr lang="bs-Latn-BA" dirty="0" err="1" smtClean="0"/>
              <a:t>himself</a:t>
            </a:r>
            <a:r>
              <a:rPr lang="bs-Latn-BA" dirty="0" smtClean="0"/>
              <a:t>/</a:t>
            </a:r>
            <a:r>
              <a:rPr lang="bs-Latn-BA" dirty="0" err="1" smtClean="0"/>
              <a:t>herself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Discussions</a:t>
            </a:r>
            <a:r>
              <a:rPr lang="bs-Latn-BA" dirty="0" smtClean="0"/>
              <a:t> with </a:t>
            </a:r>
            <a:r>
              <a:rPr lang="bs-Latn-BA" dirty="0" err="1" smtClean="0"/>
              <a:t>professionals</a:t>
            </a:r>
            <a:r>
              <a:rPr lang="bs-Latn-BA" dirty="0" smtClean="0"/>
              <a:t> and </a:t>
            </a:r>
            <a:r>
              <a:rPr lang="bs-Latn-BA" dirty="0" err="1" smtClean="0"/>
              <a:t>professors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Preparing</a:t>
            </a:r>
            <a:r>
              <a:rPr lang="bs-Latn-BA" dirty="0" smtClean="0"/>
              <a:t> of </a:t>
            </a:r>
            <a:r>
              <a:rPr lang="bs-Latn-BA" dirty="0" err="1" smtClean="0"/>
              <a:t>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en-US" b="1" dirty="0"/>
              <a:t>Methods for </a:t>
            </a:r>
            <a:r>
              <a:rPr lang="en-US" b="1" dirty="0" smtClean="0"/>
              <a:t>assessment</a:t>
            </a:r>
            <a:r>
              <a:rPr lang="bs-Latn-BA" b="1" dirty="0" smtClean="0"/>
              <a:t> and </a:t>
            </a:r>
            <a:r>
              <a:rPr lang="bs-Latn-BA" b="1" dirty="0" err="1" smtClean="0"/>
              <a:t>evaluation</a:t>
            </a:r>
            <a:endParaRPr lang="en-US" b="1" dirty="0"/>
          </a:p>
          <a:p>
            <a:endParaRPr lang="en-US" dirty="0"/>
          </a:p>
          <a:p>
            <a:r>
              <a:rPr lang="bs-Latn-BA" dirty="0" err="1" smtClean="0"/>
              <a:t>Questionnaires</a:t>
            </a:r>
            <a:r>
              <a:rPr lang="bs-Latn-BA" dirty="0" smtClean="0"/>
              <a:t> </a:t>
            </a:r>
          </a:p>
          <a:p>
            <a:r>
              <a:rPr lang="bs-Latn-BA" dirty="0" err="1" smtClean="0"/>
              <a:t>Feedback</a:t>
            </a:r>
            <a:r>
              <a:rPr lang="bs-Latn-BA" dirty="0" smtClean="0"/>
              <a:t> </a:t>
            </a:r>
            <a:r>
              <a:rPr lang="bs-Latn-BA" dirty="0" err="1" smtClean="0"/>
              <a:t>from</a:t>
            </a:r>
            <a:r>
              <a:rPr lang="bs-Latn-BA" dirty="0" smtClean="0"/>
              <a:t> </a:t>
            </a:r>
            <a:r>
              <a:rPr lang="bs-Latn-BA" dirty="0" err="1" smtClean="0"/>
              <a:t>students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Senad Medić</cp:lastModifiedBy>
  <cp:revision>12</cp:revision>
  <dcterms:created xsi:type="dcterms:W3CDTF">2020-06-18T07:03:23Z</dcterms:created>
  <dcterms:modified xsi:type="dcterms:W3CDTF">2020-07-13T08:22:43Z</dcterms:modified>
</cp:coreProperties>
</file>