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274" r:id="rId3"/>
    <p:sldId id="275" r:id="rId4"/>
    <p:sldId id="276" r:id="rId5"/>
    <p:sldId id="277" r:id="rId6"/>
    <p:sldId id="278" r:id="rId7"/>
    <p:sldId id="279" r:id="rId8"/>
  </p:sldIdLst>
  <p:sldSz cx="12192000" cy="6858000"/>
  <p:notesSz cx="6858000" cy="9144000"/>
  <p:defaultText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F2A842C9-2FCC-48D1-8616-E978183910FA}"/>
              </a:ext>
            </a:extLst>
          </p:cNvPr>
          <p:cNvSpPr txBox="1">
            <a:spLocks/>
          </p:cNvSpPr>
          <p:nvPr userDrawn="1"/>
        </p:nvSpPr>
        <p:spPr>
          <a:xfrm>
            <a:off x="1524000" y="2847975"/>
            <a:ext cx="9144000" cy="365125"/>
          </a:xfrm>
          <a:prstGeom prst="rect">
            <a:avLst/>
          </a:prstGeom>
        </p:spPr>
        <p:txBody>
          <a:bodyPr lIns="68580" tIns="34290" rIns="68580" bIns="3429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sz="1500" dirty="0"/>
              <a:t>Template for LLL Courses</a:t>
            </a:r>
            <a:endParaRPr lang="mk-MK" sz="1500" dirty="0"/>
          </a:p>
        </p:txBody>
      </p:sp>
      <p:pic>
        <p:nvPicPr>
          <p:cNvPr id="5" name="Picture 26">
            <a:extLst>
              <a:ext uri="{FF2B5EF4-FFF2-40B4-BE49-F238E27FC236}">
                <a16:creationId xmlns:a16="http://schemas.microsoft.com/office/drawing/2014/main" id="{BC1B1AF7-8AD4-48B1-8B36-2144DDFDA6E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567738" y="0"/>
            <a:ext cx="360045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C:\Users\DELL\Downloads\All4R&amp;amp;D_logo.png">
            <a:extLst>
              <a:ext uri="{FF2B5EF4-FFF2-40B4-BE49-F238E27FC236}">
                <a16:creationId xmlns:a16="http://schemas.microsoft.com/office/drawing/2014/main" id="{B4A8C522-D5E4-4EF0-8C02-7C1621EE06E5}"/>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444625" y="703263"/>
            <a:ext cx="9302750" cy="131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Text Placeholder 20"/>
          <p:cNvSpPr>
            <a:spLocks noGrp="1"/>
          </p:cNvSpPr>
          <p:nvPr>
            <p:ph type="body" sz="quarter" idx="13"/>
          </p:nvPr>
        </p:nvSpPr>
        <p:spPr>
          <a:xfrm>
            <a:off x="1524000" y="4442909"/>
            <a:ext cx="9144000" cy="428115"/>
          </a:xfrm>
        </p:spPr>
        <p:txBody>
          <a:bodyPr/>
          <a:lstStyle>
            <a:lvl1pPr marL="0" indent="0">
              <a:buNone/>
              <a:defRPr sz="2100" b="1"/>
            </a:lvl1pPr>
            <a:lvl2pPr>
              <a:defRPr b="1"/>
            </a:lvl2pPr>
            <a:lvl3pPr>
              <a:defRPr b="1"/>
            </a:lvl3pPr>
            <a:lvl4pPr>
              <a:defRPr b="1"/>
            </a:lvl4pPr>
            <a:lvl5pPr>
              <a:defRPr b="1"/>
            </a:lvl5pPr>
          </a:lstStyle>
          <a:p>
            <a:pPr lvl="0"/>
            <a:r>
              <a:rPr lang="hr-HR"/>
              <a:t>Kliknite da biste uredili stilove teksta matrice</a:t>
            </a:r>
          </a:p>
        </p:txBody>
      </p:sp>
      <p:sp>
        <p:nvSpPr>
          <p:cNvPr id="24" name="Text Placeholder 20"/>
          <p:cNvSpPr>
            <a:spLocks noGrp="1"/>
          </p:cNvSpPr>
          <p:nvPr>
            <p:ph type="body" sz="quarter" idx="14"/>
          </p:nvPr>
        </p:nvSpPr>
        <p:spPr>
          <a:xfrm>
            <a:off x="1524000" y="5080257"/>
            <a:ext cx="9144000" cy="428115"/>
          </a:xfrm>
        </p:spPr>
        <p:txBody>
          <a:bodyPr/>
          <a:lstStyle>
            <a:lvl1pPr marL="0" indent="0">
              <a:buNone/>
              <a:defRPr sz="1800" b="0"/>
            </a:lvl1pPr>
            <a:lvl2pPr>
              <a:defRPr b="1"/>
            </a:lvl2pPr>
            <a:lvl3pPr>
              <a:defRPr b="1"/>
            </a:lvl3pPr>
            <a:lvl4pPr>
              <a:defRPr b="1"/>
            </a:lvl4pPr>
            <a:lvl5pPr>
              <a:defRPr b="1"/>
            </a:lvl5pPr>
          </a:lstStyle>
          <a:p>
            <a:pPr lvl="0"/>
            <a:r>
              <a:rPr lang="hr-HR"/>
              <a:t>Kliknite da biste uredili stilove teksta matrice</a:t>
            </a:r>
          </a:p>
        </p:txBody>
      </p:sp>
      <p:sp>
        <p:nvSpPr>
          <p:cNvPr id="7" name="Slide Number Placeholder 5">
            <a:extLst>
              <a:ext uri="{FF2B5EF4-FFF2-40B4-BE49-F238E27FC236}">
                <a16:creationId xmlns:a16="http://schemas.microsoft.com/office/drawing/2014/main" id="{4553E3AC-DAB7-4769-B261-0645A22330F4}"/>
              </a:ext>
            </a:extLst>
          </p:cNvPr>
          <p:cNvSpPr>
            <a:spLocks noGrp="1"/>
          </p:cNvSpPr>
          <p:nvPr>
            <p:ph type="sldNum" sz="quarter" idx="15"/>
          </p:nvPr>
        </p:nvSpPr>
        <p:spPr/>
        <p:txBody>
          <a:bodyPr/>
          <a:lstStyle>
            <a:lvl1pPr>
              <a:defRPr smtClean="0"/>
            </a:lvl1pPr>
          </a:lstStyle>
          <a:p>
            <a:pPr>
              <a:defRPr/>
            </a:pPr>
            <a:fld id="{2B3C340B-119D-42A1-BB5C-5042B22B7C34}" type="slidenum">
              <a:rPr lang="mk-MK" altLang="en-US"/>
              <a:pPr>
                <a:defRPr/>
              </a:pPr>
              <a:t>‹#›</a:t>
            </a:fld>
            <a:endParaRPr lang="mk-MK" altLang="en-US"/>
          </a:p>
        </p:txBody>
      </p:sp>
    </p:spTree>
    <p:extLst>
      <p:ext uri="{BB962C8B-B14F-4D97-AF65-F5344CB8AC3E}">
        <p14:creationId xmlns:p14="http://schemas.microsoft.com/office/powerpoint/2010/main" val="1767277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squares">
            <a:extLst>
              <a:ext uri="{FF2B5EF4-FFF2-40B4-BE49-F238E27FC236}">
                <a16:creationId xmlns:a16="http://schemas.microsoft.com/office/drawing/2014/main" id="{02A18CBF-5742-48F5-962A-AF02822EEE40}"/>
              </a:ext>
            </a:extLst>
          </p:cNvPr>
          <p:cNvGrpSpPr>
            <a:grpSpLocks/>
          </p:cNvGrpSpPr>
          <p:nvPr userDrawn="1"/>
        </p:nvGrpSpPr>
        <p:grpSpPr bwMode="auto">
          <a:xfrm>
            <a:off x="0" y="755650"/>
            <a:ext cx="1079500" cy="539750"/>
            <a:chOff x="0" y="452558"/>
            <a:chExt cx="914400" cy="524182"/>
          </a:xfrm>
        </p:grpSpPr>
        <p:sp>
          <p:nvSpPr>
            <p:cNvPr id="5" name="Rounded Rectangle 7">
              <a:extLst>
                <a:ext uri="{FF2B5EF4-FFF2-40B4-BE49-F238E27FC236}">
                  <a16:creationId xmlns:a16="http://schemas.microsoft.com/office/drawing/2014/main" id="{757EEADB-EE2A-4612-B839-A4EB1BC03FC3}"/>
                </a:ext>
              </a:extLst>
            </p:cNvPr>
            <p:cNvSpPr/>
            <p:nvPr/>
          </p:nvSpPr>
          <p:spPr>
            <a:xfrm>
              <a:off x="591671" y="452558"/>
              <a:ext cx="322729" cy="524182"/>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sz="1350"/>
            </a:p>
          </p:txBody>
        </p:sp>
        <p:sp>
          <p:nvSpPr>
            <p:cNvPr id="6" name="Rounded Rectangle 8">
              <a:extLst>
                <a:ext uri="{FF2B5EF4-FFF2-40B4-BE49-F238E27FC236}">
                  <a16:creationId xmlns:a16="http://schemas.microsoft.com/office/drawing/2014/main" id="{65A2E7CC-AD6C-4CA9-8B92-084E6DBEEDD7}"/>
                </a:ext>
              </a:extLst>
            </p:cNvPr>
            <p:cNvSpPr/>
            <p:nvPr/>
          </p:nvSpPr>
          <p:spPr>
            <a:xfrm>
              <a:off x="215153" y="452558"/>
              <a:ext cx="322729" cy="52418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sz="1350"/>
            </a:p>
          </p:txBody>
        </p:sp>
        <p:sp>
          <p:nvSpPr>
            <p:cNvPr id="7" name="Round Same Side Corner Rectangle 9">
              <a:extLst>
                <a:ext uri="{FF2B5EF4-FFF2-40B4-BE49-F238E27FC236}">
                  <a16:creationId xmlns:a16="http://schemas.microsoft.com/office/drawing/2014/main" id="{CEAF75D9-D3B2-4245-9775-D2BCEFF3BF88}"/>
                </a:ext>
              </a:extLst>
            </p:cNvPr>
            <p:cNvSpPr/>
            <p:nvPr/>
          </p:nvSpPr>
          <p:spPr>
            <a:xfrm rot="5400000">
              <a:off x="-181409" y="633967"/>
              <a:ext cx="524182" cy="161365"/>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sz="1350"/>
            </a:p>
          </p:txBody>
        </p:sp>
      </p:grpSp>
      <p:pic>
        <p:nvPicPr>
          <p:cNvPr id="8" name="Picture 2" descr="C:\Users\DELL\Downloads\All4R&amp;amp;D_logo.png">
            <a:extLst>
              <a:ext uri="{FF2B5EF4-FFF2-40B4-BE49-F238E27FC236}">
                <a16:creationId xmlns:a16="http://schemas.microsoft.com/office/drawing/2014/main" id="{1E6780E5-96CD-4C94-8DA8-EBA7B40B26F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9500" y="92075"/>
            <a:ext cx="4067175"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4">
            <a:extLst>
              <a:ext uri="{FF2B5EF4-FFF2-40B4-BE49-F238E27FC236}">
                <a16:creationId xmlns:a16="http://schemas.microsoft.com/office/drawing/2014/main" id="{19FB3A37-B6CE-42AD-A1E6-84A4A0DF175E}"/>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l="25984" t="10513" r="2316" b="10513"/>
          <a:stretch>
            <a:fillRect/>
          </a:stretch>
        </p:blipFill>
        <p:spPr bwMode="auto">
          <a:xfrm>
            <a:off x="8621713" y="50800"/>
            <a:ext cx="2973387"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080000" y="756000"/>
            <a:ext cx="10515600" cy="934689"/>
          </a:xfrm>
        </p:spPr>
        <p:txBody>
          <a:bodyPr/>
          <a:lstStyle/>
          <a:p>
            <a:r>
              <a:rPr lang="en-US"/>
              <a:t>Click to edit Master title style</a:t>
            </a:r>
            <a:endParaRPr lang="mk-MK"/>
          </a:p>
        </p:txBody>
      </p:sp>
      <p:sp>
        <p:nvSpPr>
          <p:cNvPr id="3" name="Content Placeholder 2"/>
          <p:cNvSpPr>
            <a:spLocks noGrp="1"/>
          </p:cNvSpPr>
          <p:nvPr>
            <p:ph idx="1"/>
          </p:nvPr>
        </p:nvSpPr>
        <p:spPr>
          <a:xfrm>
            <a:off x="1080000" y="1825625"/>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10" name="Slide Number Placeholder 5">
            <a:extLst>
              <a:ext uri="{FF2B5EF4-FFF2-40B4-BE49-F238E27FC236}">
                <a16:creationId xmlns:a16="http://schemas.microsoft.com/office/drawing/2014/main" id="{D7535ADE-848A-4B55-B94B-D8914DDE2621}"/>
              </a:ext>
            </a:extLst>
          </p:cNvPr>
          <p:cNvSpPr>
            <a:spLocks noGrp="1"/>
          </p:cNvSpPr>
          <p:nvPr>
            <p:ph type="sldNum" sz="quarter" idx="10"/>
          </p:nvPr>
        </p:nvSpPr>
        <p:spPr/>
        <p:txBody>
          <a:bodyPr/>
          <a:lstStyle>
            <a:lvl1pPr>
              <a:defRPr smtClean="0"/>
            </a:lvl1pPr>
          </a:lstStyle>
          <a:p>
            <a:pPr>
              <a:defRPr/>
            </a:pPr>
            <a:fld id="{276C1CAF-A4F6-49A7-8EF6-8D3D7760F9D2}" type="slidenum">
              <a:rPr lang="mk-MK" altLang="en-US"/>
              <a:pPr>
                <a:defRPr/>
              </a:pPr>
              <a:t>‹#›</a:t>
            </a:fld>
            <a:endParaRPr lang="mk-MK" altLang="en-US"/>
          </a:p>
        </p:txBody>
      </p:sp>
    </p:spTree>
    <p:extLst>
      <p:ext uri="{BB962C8B-B14F-4D97-AF65-F5344CB8AC3E}">
        <p14:creationId xmlns:p14="http://schemas.microsoft.com/office/powerpoint/2010/main" val="708920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5" name="squares">
            <a:extLst>
              <a:ext uri="{FF2B5EF4-FFF2-40B4-BE49-F238E27FC236}">
                <a16:creationId xmlns:a16="http://schemas.microsoft.com/office/drawing/2014/main" id="{A0A2C1CA-4D89-442B-9C35-D78295815608}"/>
              </a:ext>
            </a:extLst>
          </p:cNvPr>
          <p:cNvGrpSpPr>
            <a:grpSpLocks/>
          </p:cNvGrpSpPr>
          <p:nvPr userDrawn="1"/>
        </p:nvGrpSpPr>
        <p:grpSpPr bwMode="auto">
          <a:xfrm>
            <a:off x="0" y="757238"/>
            <a:ext cx="1079500" cy="539750"/>
            <a:chOff x="0" y="452558"/>
            <a:chExt cx="914400" cy="524182"/>
          </a:xfrm>
        </p:grpSpPr>
        <p:sp>
          <p:nvSpPr>
            <p:cNvPr id="6" name="Rounded Rectangle 7">
              <a:extLst>
                <a:ext uri="{FF2B5EF4-FFF2-40B4-BE49-F238E27FC236}">
                  <a16:creationId xmlns:a16="http://schemas.microsoft.com/office/drawing/2014/main" id="{931B162D-6D13-4F79-989B-CBFB6A1A43BF}"/>
                </a:ext>
              </a:extLst>
            </p:cNvPr>
            <p:cNvSpPr/>
            <p:nvPr/>
          </p:nvSpPr>
          <p:spPr>
            <a:xfrm>
              <a:off x="591671" y="452558"/>
              <a:ext cx="322729" cy="524182"/>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sz="1350"/>
            </a:p>
          </p:txBody>
        </p:sp>
        <p:sp>
          <p:nvSpPr>
            <p:cNvPr id="7" name="Rounded Rectangle 8">
              <a:extLst>
                <a:ext uri="{FF2B5EF4-FFF2-40B4-BE49-F238E27FC236}">
                  <a16:creationId xmlns:a16="http://schemas.microsoft.com/office/drawing/2014/main" id="{7131A379-C8DF-4EE1-A847-48657B20237B}"/>
                </a:ext>
              </a:extLst>
            </p:cNvPr>
            <p:cNvSpPr/>
            <p:nvPr/>
          </p:nvSpPr>
          <p:spPr>
            <a:xfrm>
              <a:off x="215153" y="452558"/>
              <a:ext cx="322729" cy="52418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sz="1350"/>
            </a:p>
          </p:txBody>
        </p:sp>
        <p:sp>
          <p:nvSpPr>
            <p:cNvPr id="8" name="Round Same Side Corner Rectangle 9">
              <a:extLst>
                <a:ext uri="{FF2B5EF4-FFF2-40B4-BE49-F238E27FC236}">
                  <a16:creationId xmlns:a16="http://schemas.microsoft.com/office/drawing/2014/main" id="{1AC89018-DDFF-41C2-A28E-57F95F96DAB5}"/>
                </a:ext>
              </a:extLst>
            </p:cNvPr>
            <p:cNvSpPr/>
            <p:nvPr/>
          </p:nvSpPr>
          <p:spPr>
            <a:xfrm rot="5400000">
              <a:off x="-181409" y="633967"/>
              <a:ext cx="524182" cy="161365"/>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sz="1350"/>
            </a:p>
          </p:txBody>
        </p:sp>
      </p:grpSp>
      <p:pic>
        <p:nvPicPr>
          <p:cNvPr id="9" name="Picture 2" descr="C:\Users\DELL\Downloads\All4R&amp;amp;D_logo.png">
            <a:extLst>
              <a:ext uri="{FF2B5EF4-FFF2-40B4-BE49-F238E27FC236}">
                <a16:creationId xmlns:a16="http://schemas.microsoft.com/office/drawing/2014/main" id="{16F8B714-DE44-4037-B666-744FE4D5027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9500" y="92075"/>
            <a:ext cx="4067175"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5">
            <a:extLst>
              <a:ext uri="{FF2B5EF4-FFF2-40B4-BE49-F238E27FC236}">
                <a16:creationId xmlns:a16="http://schemas.microsoft.com/office/drawing/2014/main" id="{4D92E32A-4B99-4246-9A55-F1BFBC744E86}"/>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l="25984" t="10513" r="2316" b="10513"/>
          <a:stretch>
            <a:fillRect/>
          </a:stretch>
        </p:blipFill>
        <p:spPr bwMode="auto">
          <a:xfrm>
            <a:off x="8621713" y="50800"/>
            <a:ext cx="2973387"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080000" y="756545"/>
            <a:ext cx="10515600" cy="934145"/>
          </a:xfrm>
        </p:spPr>
        <p:txBody>
          <a:bodyPr/>
          <a:lstStyle/>
          <a:p>
            <a:r>
              <a:rPr lang="en-US"/>
              <a:t>Click to edit Master title style</a:t>
            </a:r>
            <a:endParaRPr lang="mk-MK"/>
          </a:p>
        </p:txBody>
      </p:sp>
      <p:sp>
        <p:nvSpPr>
          <p:cNvPr id="3" name="Content Placeholder 2"/>
          <p:cNvSpPr>
            <a:spLocks noGrp="1"/>
          </p:cNvSpPr>
          <p:nvPr>
            <p:ph sz="half" idx="1"/>
          </p:nvPr>
        </p:nvSpPr>
        <p:spPr>
          <a:xfrm>
            <a:off x="10800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4" name="Content Placeholder 3"/>
          <p:cNvSpPr>
            <a:spLocks noGrp="1"/>
          </p:cNvSpPr>
          <p:nvPr>
            <p:ph sz="half" idx="2"/>
          </p:nvPr>
        </p:nvSpPr>
        <p:spPr>
          <a:xfrm>
            <a:off x="6403557"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11" name="Slide Number Placeholder 6">
            <a:extLst>
              <a:ext uri="{FF2B5EF4-FFF2-40B4-BE49-F238E27FC236}">
                <a16:creationId xmlns:a16="http://schemas.microsoft.com/office/drawing/2014/main" id="{720BD3AF-5B45-4321-A8B9-6D5C1718A7FD}"/>
              </a:ext>
            </a:extLst>
          </p:cNvPr>
          <p:cNvSpPr>
            <a:spLocks noGrp="1"/>
          </p:cNvSpPr>
          <p:nvPr>
            <p:ph type="sldNum" sz="quarter" idx="10"/>
          </p:nvPr>
        </p:nvSpPr>
        <p:spPr/>
        <p:txBody>
          <a:bodyPr/>
          <a:lstStyle>
            <a:lvl1pPr>
              <a:defRPr smtClean="0"/>
            </a:lvl1pPr>
          </a:lstStyle>
          <a:p>
            <a:pPr>
              <a:defRPr/>
            </a:pPr>
            <a:fld id="{C67B0950-20F3-406F-8531-60EBB3DA6BA1}" type="slidenum">
              <a:rPr lang="mk-MK" altLang="en-US"/>
              <a:pPr>
                <a:defRPr/>
              </a:pPr>
              <a:t>‹#›</a:t>
            </a:fld>
            <a:endParaRPr lang="mk-MK" altLang="en-US"/>
          </a:p>
        </p:txBody>
      </p:sp>
    </p:spTree>
    <p:extLst>
      <p:ext uri="{BB962C8B-B14F-4D97-AF65-F5344CB8AC3E}">
        <p14:creationId xmlns:p14="http://schemas.microsoft.com/office/powerpoint/2010/main" val="1429549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7" name="squares">
            <a:extLst>
              <a:ext uri="{FF2B5EF4-FFF2-40B4-BE49-F238E27FC236}">
                <a16:creationId xmlns:a16="http://schemas.microsoft.com/office/drawing/2014/main" id="{3ABBDAF4-D48E-4030-AB1A-5FF6BACF3594}"/>
              </a:ext>
            </a:extLst>
          </p:cNvPr>
          <p:cNvGrpSpPr>
            <a:grpSpLocks/>
          </p:cNvGrpSpPr>
          <p:nvPr userDrawn="1"/>
        </p:nvGrpSpPr>
        <p:grpSpPr bwMode="auto">
          <a:xfrm>
            <a:off x="0" y="757238"/>
            <a:ext cx="1079500" cy="539750"/>
            <a:chOff x="0" y="452558"/>
            <a:chExt cx="914400" cy="524182"/>
          </a:xfrm>
        </p:grpSpPr>
        <p:sp>
          <p:nvSpPr>
            <p:cNvPr id="8" name="Rounded Rectangle 7">
              <a:extLst>
                <a:ext uri="{FF2B5EF4-FFF2-40B4-BE49-F238E27FC236}">
                  <a16:creationId xmlns:a16="http://schemas.microsoft.com/office/drawing/2014/main" id="{2CCDB75A-2AD1-4CA8-9DDD-F38562975243}"/>
                </a:ext>
              </a:extLst>
            </p:cNvPr>
            <p:cNvSpPr/>
            <p:nvPr/>
          </p:nvSpPr>
          <p:spPr>
            <a:xfrm>
              <a:off x="591671" y="452558"/>
              <a:ext cx="322729" cy="524182"/>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sz="1350"/>
            </a:p>
          </p:txBody>
        </p:sp>
        <p:sp>
          <p:nvSpPr>
            <p:cNvPr id="9" name="Rounded Rectangle 8">
              <a:extLst>
                <a:ext uri="{FF2B5EF4-FFF2-40B4-BE49-F238E27FC236}">
                  <a16:creationId xmlns:a16="http://schemas.microsoft.com/office/drawing/2014/main" id="{E4062455-B841-4E9D-881D-65E2941917C9}"/>
                </a:ext>
              </a:extLst>
            </p:cNvPr>
            <p:cNvSpPr/>
            <p:nvPr/>
          </p:nvSpPr>
          <p:spPr>
            <a:xfrm>
              <a:off x="215153" y="452558"/>
              <a:ext cx="322729" cy="52418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sz="1350"/>
            </a:p>
          </p:txBody>
        </p:sp>
        <p:sp>
          <p:nvSpPr>
            <p:cNvPr id="10" name="Round Same Side Corner Rectangle 9">
              <a:extLst>
                <a:ext uri="{FF2B5EF4-FFF2-40B4-BE49-F238E27FC236}">
                  <a16:creationId xmlns:a16="http://schemas.microsoft.com/office/drawing/2014/main" id="{1E75A8A4-9CD0-467B-87AE-AC9DB4F10149}"/>
                </a:ext>
              </a:extLst>
            </p:cNvPr>
            <p:cNvSpPr/>
            <p:nvPr/>
          </p:nvSpPr>
          <p:spPr>
            <a:xfrm rot="5400000">
              <a:off x="-181409" y="633967"/>
              <a:ext cx="524182" cy="161365"/>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sz="1350"/>
            </a:p>
          </p:txBody>
        </p:sp>
      </p:grpSp>
      <p:pic>
        <p:nvPicPr>
          <p:cNvPr id="11" name="Picture 2" descr="C:\Users\DELL\Downloads\All4R&amp;amp;D_logo.png">
            <a:extLst>
              <a:ext uri="{FF2B5EF4-FFF2-40B4-BE49-F238E27FC236}">
                <a16:creationId xmlns:a16="http://schemas.microsoft.com/office/drawing/2014/main" id="{7C3FA55C-C59F-4145-9409-9035F0D680D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9500" y="92075"/>
            <a:ext cx="4067175"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7">
            <a:extLst>
              <a:ext uri="{FF2B5EF4-FFF2-40B4-BE49-F238E27FC236}">
                <a16:creationId xmlns:a16="http://schemas.microsoft.com/office/drawing/2014/main" id="{0604AC3C-D299-4403-8321-B9E506BA67E0}"/>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l="25984" t="10513" r="2316" b="10513"/>
          <a:stretch>
            <a:fillRect/>
          </a:stretch>
        </p:blipFill>
        <p:spPr bwMode="auto">
          <a:xfrm>
            <a:off x="8621713" y="50800"/>
            <a:ext cx="2973387"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080000" y="756545"/>
            <a:ext cx="10515600" cy="934145"/>
          </a:xfrm>
        </p:spPr>
        <p:txBody>
          <a:bodyPr/>
          <a:lstStyle/>
          <a:p>
            <a:r>
              <a:rPr lang="en-US" dirty="0"/>
              <a:t>Click to edit Master title style</a:t>
            </a:r>
            <a:endParaRPr lang="mk-MK" dirty="0"/>
          </a:p>
        </p:txBody>
      </p:sp>
      <p:sp>
        <p:nvSpPr>
          <p:cNvPr id="3" name="Text Placeholder 2"/>
          <p:cNvSpPr>
            <a:spLocks noGrp="1"/>
          </p:cNvSpPr>
          <p:nvPr>
            <p:ph type="body" idx="1"/>
          </p:nvPr>
        </p:nvSpPr>
        <p:spPr>
          <a:xfrm>
            <a:off x="1080001"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80001"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5" name="Text Placeholder 4"/>
          <p:cNvSpPr>
            <a:spLocks noGrp="1"/>
          </p:cNvSpPr>
          <p:nvPr>
            <p:ph type="body" sz="quarter" idx="3"/>
          </p:nvPr>
        </p:nvSpPr>
        <p:spPr>
          <a:xfrm>
            <a:off x="641457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41457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13" name="Slide Number Placeholder 8">
            <a:extLst>
              <a:ext uri="{FF2B5EF4-FFF2-40B4-BE49-F238E27FC236}">
                <a16:creationId xmlns:a16="http://schemas.microsoft.com/office/drawing/2014/main" id="{B43B6AC0-A06F-4E28-BB30-45FA16757553}"/>
              </a:ext>
            </a:extLst>
          </p:cNvPr>
          <p:cNvSpPr>
            <a:spLocks noGrp="1"/>
          </p:cNvSpPr>
          <p:nvPr>
            <p:ph type="sldNum" sz="quarter" idx="10"/>
          </p:nvPr>
        </p:nvSpPr>
        <p:spPr/>
        <p:txBody>
          <a:bodyPr/>
          <a:lstStyle>
            <a:lvl1pPr>
              <a:defRPr smtClean="0"/>
            </a:lvl1pPr>
          </a:lstStyle>
          <a:p>
            <a:pPr>
              <a:defRPr/>
            </a:pPr>
            <a:fld id="{61841F2B-B21B-438C-8B77-92ED3A717A3B}" type="slidenum">
              <a:rPr lang="mk-MK" altLang="en-US"/>
              <a:pPr>
                <a:defRPr/>
              </a:pPr>
              <a:t>‹#›</a:t>
            </a:fld>
            <a:endParaRPr lang="mk-MK" altLang="en-US"/>
          </a:p>
        </p:txBody>
      </p:sp>
    </p:spTree>
    <p:extLst>
      <p:ext uri="{BB962C8B-B14F-4D97-AF65-F5344CB8AC3E}">
        <p14:creationId xmlns:p14="http://schemas.microsoft.com/office/powerpoint/2010/main" val="3876444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squares">
            <a:extLst>
              <a:ext uri="{FF2B5EF4-FFF2-40B4-BE49-F238E27FC236}">
                <a16:creationId xmlns:a16="http://schemas.microsoft.com/office/drawing/2014/main" id="{EC82C540-5DFA-4BAB-BB78-1ECF8416030A}"/>
              </a:ext>
            </a:extLst>
          </p:cNvPr>
          <p:cNvGrpSpPr>
            <a:grpSpLocks/>
          </p:cNvGrpSpPr>
          <p:nvPr userDrawn="1"/>
        </p:nvGrpSpPr>
        <p:grpSpPr bwMode="auto">
          <a:xfrm>
            <a:off x="0" y="757238"/>
            <a:ext cx="1079500" cy="539750"/>
            <a:chOff x="0" y="452558"/>
            <a:chExt cx="914400" cy="524182"/>
          </a:xfrm>
        </p:grpSpPr>
        <p:sp>
          <p:nvSpPr>
            <p:cNvPr id="4" name="Rounded Rectangle 7">
              <a:extLst>
                <a:ext uri="{FF2B5EF4-FFF2-40B4-BE49-F238E27FC236}">
                  <a16:creationId xmlns:a16="http://schemas.microsoft.com/office/drawing/2014/main" id="{8FDB6B53-9457-40E6-A043-53EBAF2975F8}"/>
                </a:ext>
              </a:extLst>
            </p:cNvPr>
            <p:cNvSpPr/>
            <p:nvPr/>
          </p:nvSpPr>
          <p:spPr>
            <a:xfrm>
              <a:off x="591671" y="452558"/>
              <a:ext cx="322729" cy="524182"/>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sz="1350"/>
            </a:p>
          </p:txBody>
        </p:sp>
        <p:sp>
          <p:nvSpPr>
            <p:cNvPr id="5" name="Rounded Rectangle 8">
              <a:extLst>
                <a:ext uri="{FF2B5EF4-FFF2-40B4-BE49-F238E27FC236}">
                  <a16:creationId xmlns:a16="http://schemas.microsoft.com/office/drawing/2014/main" id="{08BD1758-1801-4624-B05F-B29AF0CCFD6D}"/>
                </a:ext>
              </a:extLst>
            </p:cNvPr>
            <p:cNvSpPr/>
            <p:nvPr/>
          </p:nvSpPr>
          <p:spPr>
            <a:xfrm>
              <a:off x="215153" y="452558"/>
              <a:ext cx="322729" cy="52418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sz="1350"/>
            </a:p>
          </p:txBody>
        </p:sp>
        <p:sp>
          <p:nvSpPr>
            <p:cNvPr id="6" name="Round Same Side Corner Rectangle 9">
              <a:extLst>
                <a:ext uri="{FF2B5EF4-FFF2-40B4-BE49-F238E27FC236}">
                  <a16:creationId xmlns:a16="http://schemas.microsoft.com/office/drawing/2014/main" id="{CB1725DB-EBAB-40E7-B853-14F81EF16C98}"/>
                </a:ext>
              </a:extLst>
            </p:cNvPr>
            <p:cNvSpPr/>
            <p:nvPr/>
          </p:nvSpPr>
          <p:spPr>
            <a:xfrm rot="5400000">
              <a:off x="-181409" y="633967"/>
              <a:ext cx="524182" cy="161365"/>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sz="1350"/>
            </a:p>
          </p:txBody>
        </p:sp>
      </p:grpSp>
      <p:pic>
        <p:nvPicPr>
          <p:cNvPr id="7" name="Picture 2" descr="C:\Users\DELL\Downloads\All4R&amp;amp;D_logo.png">
            <a:extLst>
              <a:ext uri="{FF2B5EF4-FFF2-40B4-BE49-F238E27FC236}">
                <a16:creationId xmlns:a16="http://schemas.microsoft.com/office/drawing/2014/main" id="{358EE40B-C3FF-42B5-9DFC-45C553CB599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9500" y="92075"/>
            <a:ext cx="4067175"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3">
            <a:extLst>
              <a:ext uri="{FF2B5EF4-FFF2-40B4-BE49-F238E27FC236}">
                <a16:creationId xmlns:a16="http://schemas.microsoft.com/office/drawing/2014/main" id="{450F58CD-9349-4C64-B0F8-27FCEA4E5B5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l="25984" t="10513" r="2316" b="10513"/>
          <a:stretch>
            <a:fillRect/>
          </a:stretch>
        </p:blipFill>
        <p:spPr bwMode="auto">
          <a:xfrm>
            <a:off x="8621713" y="50800"/>
            <a:ext cx="2973387"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080000" y="756545"/>
            <a:ext cx="10515600" cy="934145"/>
          </a:xfrm>
        </p:spPr>
        <p:txBody>
          <a:bodyPr/>
          <a:lstStyle/>
          <a:p>
            <a:r>
              <a:rPr lang="en-US"/>
              <a:t>Click to edit Master title style</a:t>
            </a:r>
            <a:endParaRPr lang="mk-MK"/>
          </a:p>
        </p:txBody>
      </p:sp>
      <p:sp>
        <p:nvSpPr>
          <p:cNvPr id="9" name="Slide Number Placeholder 4">
            <a:extLst>
              <a:ext uri="{FF2B5EF4-FFF2-40B4-BE49-F238E27FC236}">
                <a16:creationId xmlns:a16="http://schemas.microsoft.com/office/drawing/2014/main" id="{4D9A5BCE-75AB-406A-9E1E-EC691FA8BFAB}"/>
              </a:ext>
            </a:extLst>
          </p:cNvPr>
          <p:cNvSpPr>
            <a:spLocks noGrp="1"/>
          </p:cNvSpPr>
          <p:nvPr>
            <p:ph type="sldNum" sz="quarter" idx="10"/>
          </p:nvPr>
        </p:nvSpPr>
        <p:spPr/>
        <p:txBody>
          <a:bodyPr/>
          <a:lstStyle>
            <a:lvl1pPr>
              <a:defRPr smtClean="0"/>
            </a:lvl1pPr>
          </a:lstStyle>
          <a:p>
            <a:pPr>
              <a:defRPr/>
            </a:pPr>
            <a:fld id="{CD21FE2F-D0FA-4DD2-A683-13B7C47ACA6C}" type="slidenum">
              <a:rPr lang="mk-MK" altLang="en-US"/>
              <a:pPr>
                <a:defRPr/>
              </a:pPr>
              <a:t>‹#›</a:t>
            </a:fld>
            <a:endParaRPr lang="mk-MK" altLang="en-US"/>
          </a:p>
        </p:txBody>
      </p:sp>
    </p:spTree>
    <p:extLst>
      <p:ext uri="{BB962C8B-B14F-4D97-AF65-F5344CB8AC3E}">
        <p14:creationId xmlns:p14="http://schemas.microsoft.com/office/powerpoint/2010/main" val="10949279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0E25A4D-EF06-4815-9AC8-3569AEDA6F58}"/>
              </a:ext>
            </a:extLst>
          </p:cNvPr>
          <p:cNvSpPr>
            <a:spLocks noGrp="1"/>
          </p:cNvSpPr>
          <p:nvPr>
            <p:ph type="title"/>
          </p:nvPr>
        </p:nvSpPr>
        <p:spPr bwMode="auto">
          <a:xfrm>
            <a:off x="10795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mk-MK" altLang="en-US"/>
          </a:p>
        </p:txBody>
      </p:sp>
      <p:sp>
        <p:nvSpPr>
          <p:cNvPr id="1027" name="Text Placeholder 2">
            <a:extLst>
              <a:ext uri="{FF2B5EF4-FFF2-40B4-BE49-F238E27FC236}">
                <a16:creationId xmlns:a16="http://schemas.microsoft.com/office/drawing/2014/main" id="{D5576332-B078-4615-8CEE-B7DB7E063F25}"/>
              </a:ext>
            </a:extLst>
          </p:cNvPr>
          <p:cNvSpPr>
            <a:spLocks noGrp="1"/>
          </p:cNvSpPr>
          <p:nvPr>
            <p:ph type="body" idx="1"/>
          </p:nvPr>
        </p:nvSpPr>
        <p:spPr bwMode="auto">
          <a:xfrm>
            <a:off x="10795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mk-MK" altLang="en-US"/>
          </a:p>
        </p:txBody>
      </p:sp>
      <p:sp>
        <p:nvSpPr>
          <p:cNvPr id="6" name="Slide Number Placeholder 5">
            <a:extLst>
              <a:ext uri="{FF2B5EF4-FFF2-40B4-BE49-F238E27FC236}">
                <a16:creationId xmlns:a16="http://schemas.microsoft.com/office/drawing/2014/main" id="{687DFC27-975D-4CFD-BA54-963DA68D44C7}"/>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smtClean="0">
                <a:solidFill>
                  <a:srgbClr val="898989"/>
                </a:solidFill>
                <a:latin typeface="Calibri" panose="020F0502020204030204" pitchFamily="34" charset="0"/>
              </a:defRPr>
            </a:lvl1pPr>
          </a:lstStyle>
          <a:p>
            <a:pPr>
              <a:defRPr/>
            </a:pPr>
            <a:fld id="{AD18144D-07E6-43EF-8DD6-8BCE9F18DD6D}" type="slidenum">
              <a:rPr lang="mk-MK" altLang="en-US"/>
              <a:pPr>
                <a:defRPr/>
              </a:pPr>
              <a:t>‹#›</a:t>
            </a:fld>
            <a:endParaRPr lang="mk-MK" altLang="en-US"/>
          </a:p>
        </p:txBody>
      </p:sp>
      <p:grpSp>
        <p:nvGrpSpPr>
          <p:cNvPr id="1029" name="squares">
            <a:extLst>
              <a:ext uri="{FF2B5EF4-FFF2-40B4-BE49-F238E27FC236}">
                <a16:creationId xmlns:a16="http://schemas.microsoft.com/office/drawing/2014/main" id="{F8C3E795-A4BB-40EA-AF4D-3C6816DA25EB}"/>
              </a:ext>
            </a:extLst>
          </p:cNvPr>
          <p:cNvGrpSpPr>
            <a:grpSpLocks/>
          </p:cNvGrpSpPr>
          <p:nvPr userDrawn="1"/>
        </p:nvGrpSpPr>
        <p:grpSpPr bwMode="auto">
          <a:xfrm>
            <a:off x="0" y="757238"/>
            <a:ext cx="1079500" cy="539750"/>
            <a:chOff x="0" y="452558"/>
            <a:chExt cx="914400" cy="524182"/>
          </a:xfrm>
        </p:grpSpPr>
        <p:sp>
          <p:nvSpPr>
            <p:cNvPr id="8" name="Rounded Rectangle 7">
              <a:extLst>
                <a:ext uri="{FF2B5EF4-FFF2-40B4-BE49-F238E27FC236}">
                  <a16:creationId xmlns:a16="http://schemas.microsoft.com/office/drawing/2014/main" id="{7FE9355C-6D1F-42DF-B75E-66B665919A75}"/>
                </a:ext>
              </a:extLst>
            </p:cNvPr>
            <p:cNvSpPr/>
            <p:nvPr/>
          </p:nvSpPr>
          <p:spPr>
            <a:xfrm>
              <a:off x="591671" y="452558"/>
              <a:ext cx="322729" cy="524182"/>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sz="1350"/>
            </a:p>
          </p:txBody>
        </p:sp>
        <p:sp>
          <p:nvSpPr>
            <p:cNvPr id="9" name="Rounded Rectangle 8">
              <a:extLst>
                <a:ext uri="{FF2B5EF4-FFF2-40B4-BE49-F238E27FC236}">
                  <a16:creationId xmlns:a16="http://schemas.microsoft.com/office/drawing/2014/main" id="{1B57A6A1-049A-451F-A8A5-1544A333A07B}"/>
                </a:ext>
              </a:extLst>
            </p:cNvPr>
            <p:cNvSpPr/>
            <p:nvPr/>
          </p:nvSpPr>
          <p:spPr>
            <a:xfrm>
              <a:off x="215153" y="452558"/>
              <a:ext cx="322729" cy="52418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sz="1350"/>
            </a:p>
          </p:txBody>
        </p:sp>
        <p:sp>
          <p:nvSpPr>
            <p:cNvPr id="10" name="Round Same Side Corner Rectangle 9">
              <a:extLst>
                <a:ext uri="{FF2B5EF4-FFF2-40B4-BE49-F238E27FC236}">
                  <a16:creationId xmlns:a16="http://schemas.microsoft.com/office/drawing/2014/main" id="{85B0EFEC-05DD-4B5D-9C50-5BE143933293}"/>
                </a:ext>
              </a:extLst>
            </p:cNvPr>
            <p:cNvSpPr/>
            <p:nvPr/>
          </p:nvSpPr>
          <p:spPr>
            <a:xfrm rot="5400000">
              <a:off x="-181409" y="633967"/>
              <a:ext cx="524182" cy="161365"/>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sz="1350"/>
            </a:p>
          </p:txBody>
        </p:sp>
      </p:grpSp>
      <p:sp>
        <p:nvSpPr>
          <p:cNvPr id="11" name="TextBox 10">
            <a:extLst>
              <a:ext uri="{FF2B5EF4-FFF2-40B4-BE49-F238E27FC236}">
                <a16:creationId xmlns:a16="http://schemas.microsoft.com/office/drawing/2014/main" id="{2DCAE298-EEC8-4AE1-A9C8-94039608EA47}"/>
              </a:ext>
            </a:extLst>
          </p:cNvPr>
          <p:cNvSpPr txBox="1"/>
          <p:nvPr userDrawn="1"/>
        </p:nvSpPr>
        <p:spPr>
          <a:xfrm>
            <a:off x="1079500" y="6356350"/>
            <a:ext cx="7373938" cy="323850"/>
          </a:xfrm>
          <a:prstGeom prst="rect">
            <a:avLst/>
          </a:prstGeom>
          <a:noFill/>
        </p:spPr>
        <p:txBody>
          <a:bodyPr>
            <a:spAutoFit/>
          </a:bodyPr>
          <a:lstStyle/>
          <a:p>
            <a:pPr eaLnBrk="1" fontAlgn="auto" hangingPunct="1">
              <a:spcBef>
                <a:spcPts val="0"/>
              </a:spcBef>
              <a:spcAft>
                <a:spcPts val="0"/>
              </a:spcAft>
              <a:defRPr/>
            </a:pPr>
            <a:r>
              <a:rPr lang="en-US" sz="750" b="1" dirty="0">
                <a:solidFill>
                  <a:schemeClr val="bg1">
                    <a:lumMod val="65000"/>
                  </a:schemeClr>
                </a:solidFill>
                <a:latin typeface="+mn-lt"/>
                <a:cs typeface="+mn-cs"/>
              </a:rPr>
              <a:t>Agreement number – 2018 – 3234 / 001 – 001 </a:t>
            </a:r>
          </a:p>
          <a:p>
            <a:pPr eaLnBrk="1" fontAlgn="auto" hangingPunct="1">
              <a:spcBef>
                <a:spcPts val="0"/>
              </a:spcBef>
              <a:spcAft>
                <a:spcPts val="0"/>
              </a:spcAft>
              <a:defRPr/>
            </a:pPr>
            <a:r>
              <a:rPr lang="en-US" sz="750" b="1" dirty="0">
                <a:solidFill>
                  <a:schemeClr val="bg1">
                    <a:lumMod val="65000"/>
                  </a:schemeClr>
                </a:solidFill>
                <a:latin typeface="+mn-lt"/>
                <a:cs typeface="+mn-cs"/>
              </a:rPr>
              <a:t>Project reference number – 598719-EPP-1-2018-1-MK-EPPKA2-CBHE-JP</a:t>
            </a:r>
            <a:endParaRPr lang="mk-MK" sz="750" b="1" dirty="0">
              <a:solidFill>
                <a:schemeClr val="bg1">
                  <a:lumMod val="65000"/>
                </a:schemeClr>
              </a:solidFill>
              <a:latin typeface="+mn-lt"/>
              <a:cs typeface="+mn-cs"/>
            </a:endParaRPr>
          </a:p>
        </p:txBody>
      </p:sp>
    </p:spTree>
    <p:extLst>
      <p:ext uri="{BB962C8B-B14F-4D97-AF65-F5344CB8AC3E}">
        <p14:creationId xmlns:p14="http://schemas.microsoft.com/office/powerpoint/2010/main" val="20767116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ftr="0" dt="0"/>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itchFamily="34" charset="0"/>
        </a:defRPr>
      </a:lvl5pPr>
      <a:lvl6pPr marL="457200" algn="l" defTabSz="685800" rtl="0" fontAlgn="base">
        <a:lnSpc>
          <a:spcPct val="90000"/>
        </a:lnSpc>
        <a:spcBef>
          <a:spcPct val="0"/>
        </a:spcBef>
        <a:spcAft>
          <a:spcPct val="0"/>
        </a:spcAft>
        <a:defRPr sz="3300">
          <a:solidFill>
            <a:schemeClr val="tx1"/>
          </a:solidFill>
          <a:latin typeface="Calibri Light" pitchFamily="34" charset="0"/>
        </a:defRPr>
      </a:lvl6pPr>
      <a:lvl7pPr marL="914400" algn="l" defTabSz="685800" rtl="0" fontAlgn="base">
        <a:lnSpc>
          <a:spcPct val="90000"/>
        </a:lnSpc>
        <a:spcBef>
          <a:spcPct val="0"/>
        </a:spcBef>
        <a:spcAft>
          <a:spcPct val="0"/>
        </a:spcAft>
        <a:defRPr sz="3300">
          <a:solidFill>
            <a:schemeClr val="tx1"/>
          </a:solidFill>
          <a:latin typeface="Calibri Light" pitchFamily="34" charset="0"/>
        </a:defRPr>
      </a:lvl7pPr>
      <a:lvl8pPr marL="1371600" algn="l" defTabSz="685800" rtl="0" fontAlgn="base">
        <a:lnSpc>
          <a:spcPct val="90000"/>
        </a:lnSpc>
        <a:spcBef>
          <a:spcPct val="0"/>
        </a:spcBef>
        <a:spcAft>
          <a:spcPct val="0"/>
        </a:spcAft>
        <a:defRPr sz="3300">
          <a:solidFill>
            <a:schemeClr val="tx1"/>
          </a:solidFill>
          <a:latin typeface="Calibri Light" pitchFamily="34" charset="0"/>
        </a:defRPr>
      </a:lvl8pPr>
      <a:lvl9pPr marL="1828800" algn="l" defTabSz="685800" rtl="0" fontAlgn="base">
        <a:lnSpc>
          <a:spcPct val="90000"/>
        </a:lnSpc>
        <a:spcBef>
          <a:spcPct val="0"/>
        </a:spcBef>
        <a:spcAft>
          <a:spcPct val="0"/>
        </a:spcAft>
        <a:defRPr sz="3300">
          <a:solidFill>
            <a:schemeClr val="tx1"/>
          </a:solidFill>
          <a:latin typeface="Calibri Light"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sz="2800"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mk-MK"/>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2BB42449-4032-4E56-A994-FFDCC58896F3}"/>
              </a:ext>
            </a:extLst>
          </p:cNvPr>
          <p:cNvSpPr>
            <a:spLocks noGrp="1"/>
          </p:cNvSpPr>
          <p:nvPr>
            <p:ph type="title"/>
          </p:nvPr>
        </p:nvSpPr>
        <p:spPr>
          <a:xfrm>
            <a:off x="1079500" y="755650"/>
            <a:ext cx="10515600" cy="935038"/>
          </a:xfrm>
        </p:spPr>
        <p:txBody>
          <a:bodyPr/>
          <a:lstStyle/>
          <a:p>
            <a:pPr eaLnBrk="1" hangingPunct="1"/>
            <a:r>
              <a:rPr lang="en-GB" altLang="en-US" b="1"/>
              <a:t>1. General information about innovative teaching practice</a:t>
            </a:r>
            <a:endParaRPr lang="en-US" altLang="en-US" b="1"/>
          </a:p>
        </p:txBody>
      </p:sp>
      <p:sp>
        <p:nvSpPr>
          <p:cNvPr id="21507" name="Content Placeholder 2">
            <a:extLst>
              <a:ext uri="{FF2B5EF4-FFF2-40B4-BE49-F238E27FC236}">
                <a16:creationId xmlns:a16="http://schemas.microsoft.com/office/drawing/2014/main" id="{38498B95-B894-4C42-B8B6-2BF8653F997A}"/>
              </a:ext>
            </a:extLst>
          </p:cNvPr>
          <p:cNvSpPr>
            <a:spLocks noGrp="1"/>
          </p:cNvSpPr>
          <p:nvPr>
            <p:ph idx="1"/>
          </p:nvPr>
        </p:nvSpPr>
        <p:spPr>
          <a:xfrm>
            <a:off x="1079500" y="1751013"/>
            <a:ext cx="9140825" cy="4351337"/>
          </a:xfrm>
        </p:spPr>
        <p:txBody>
          <a:bodyPr/>
          <a:lstStyle/>
          <a:p>
            <a:pPr eaLnBrk="1" hangingPunct="1">
              <a:spcAft>
                <a:spcPts val="1200"/>
              </a:spcAft>
            </a:pPr>
            <a:r>
              <a:rPr lang="en-GB" altLang="en-US" sz="2400" b="1" dirty="0"/>
              <a:t>Title:</a:t>
            </a:r>
            <a:r>
              <a:rPr lang="mk-MK" altLang="en-US" b="1" dirty="0"/>
              <a:t> </a:t>
            </a:r>
            <a:r>
              <a:rPr lang="en-US" altLang="en-US" b="1" dirty="0"/>
              <a:t>Industrial master theses</a:t>
            </a:r>
          </a:p>
          <a:p>
            <a:pPr eaLnBrk="1" hangingPunct="1">
              <a:spcAft>
                <a:spcPts val="1200"/>
              </a:spcAft>
            </a:pPr>
            <a:r>
              <a:rPr lang="en-GB" altLang="en-US" b="1" dirty="0"/>
              <a:t>Professor: </a:t>
            </a:r>
            <a:r>
              <a:rPr lang="bs-Latn-BA" altLang="en-US" dirty="0"/>
              <a:t>Merima Šahinagić-Isović</a:t>
            </a:r>
            <a:endParaRPr lang="en-GB" altLang="en-US" dirty="0"/>
          </a:p>
          <a:p>
            <a:pPr eaLnBrk="1" hangingPunct="1">
              <a:spcAft>
                <a:spcPts val="1200"/>
              </a:spcAft>
            </a:pPr>
            <a:r>
              <a:rPr lang="en-GB" altLang="en-US" b="1" dirty="0"/>
              <a:t>Institution: </a:t>
            </a:r>
            <a:r>
              <a:rPr lang="hr-HR" altLang="en-US" dirty="0"/>
              <a:t>UNMO – </a:t>
            </a:r>
            <a:r>
              <a:rPr lang="en-US" altLang="en-US" dirty="0"/>
              <a:t>Civil Engineering Faculty</a:t>
            </a:r>
          </a:p>
          <a:p>
            <a:pPr eaLnBrk="1" hangingPunct="1">
              <a:spcAft>
                <a:spcPts val="1200"/>
              </a:spcAft>
            </a:pPr>
            <a:r>
              <a:rPr lang="en-GB" altLang="en-US" b="1" dirty="0"/>
              <a:t>Mail: </a:t>
            </a:r>
            <a:r>
              <a:rPr lang="bs-Latn-BA" altLang="en-US" dirty="0"/>
              <a:t>merima.sahinagic@unmo.ba</a:t>
            </a:r>
          </a:p>
          <a:p>
            <a:pPr eaLnBrk="1" hangingPunct="1">
              <a:spcAft>
                <a:spcPts val="1200"/>
              </a:spcAft>
            </a:pPr>
            <a:endParaRPr lang="en-US"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FAD1EF16-41C3-4779-8B51-66963B228CBF}"/>
              </a:ext>
            </a:extLst>
          </p:cNvPr>
          <p:cNvSpPr>
            <a:spLocks noGrp="1"/>
          </p:cNvSpPr>
          <p:nvPr>
            <p:ph type="title"/>
          </p:nvPr>
        </p:nvSpPr>
        <p:spPr>
          <a:xfrm>
            <a:off x="1079500" y="755650"/>
            <a:ext cx="10515600" cy="935038"/>
          </a:xfrm>
        </p:spPr>
        <p:txBody>
          <a:bodyPr/>
          <a:lstStyle/>
          <a:p>
            <a:pPr eaLnBrk="1" hangingPunct="1"/>
            <a:r>
              <a:rPr lang="en-GB" altLang="en-US" b="1"/>
              <a:t>2. Description of the innovative teaching practice</a:t>
            </a:r>
            <a:endParaRPr lang="en-US" altLang="en-US" b="1"/>
          </a:p>
        </p:txBody>
      </p:sp>
      <p:sp>
        <p:nvSpPr>
          <p:cNvPr id="22531" name="Content Placeholder 2">
            <a:extLst>
              <a:ext uri="{FF2B5EF4-FFF2-40B4-BE49-F238E27FC236}">
                <a16:creationId xmlns:a16="http://schemas.microsoft.com/office/drawing/2014/main" id="{4E2EE964-4F67-4391-9313-7F9DD051612C}"/>
              </a:ext>
            </a:extLst>
          </p:cNvPr>
          <p:cNvSpPr>
            <a:spLocks noGrp="1"/>
          </p:cNvSpPr>
          <p:nvPr>
            <p:ph idx="1"/>
          </p:nvPr>
        </p:nvSpPr>
        <p:spPr>
          <a:xfrm>
            <a:off x="1158875" y="1776413"/>
            <a:ext cx="9140825" cy="4351337"/>
          </a:xfrm>
        </p:spPr>
        <p:txBody>
          <a:bodyPr/>
          <a:lstStyle/>
          <a:p>
            <a:pPr eaLnBrk="1" hangingPunct="1"/>
            <a:r>
              <a:rPr lang="en-US" altLang="en-US"/>
              <a:t>Defining real problems from the environment on which students could investigate and do the research </a:t>
            </a:r>
          </a:p>
          <a:p>
            <a:pPr eaLnBrk="1" hangingPunct="1"/>
            <a:endParaRPr lang="en-US" altLang="en-US"/>
          </a:p>
          <a:p>
            <a:pPr eaLnBrk="1" hangingPunct="1"/>
            <a:r>
              <a:rPr lang="en-US" altLang="en-US"/>
              <a:t>Problems will be defined in collaboration with industry or community /civil / city organizations (schools, sport associations, etc)</a:t>
            </a:r>
            <a:endParaRPr lang="hr-HR" altLang="en-US"/>
          </a:p>
          <a:p>
            <a:pPr eaLnBrk="1" hangingPunct="1"/>
            <a:endParaRPr lang="en-US" altLang="en-US"/>
          </a:p>
          <a:p>
            <a:pPr eaLnBrk="1" hangingPunct="1"/>
            <a:r>
              <a:rPr lang="en-US" altLang="en-US"/>
              <a:t>Common issues when defining problems for research are how to provide more user-friendly, environmentally friendly and mentally stimulating space for final users</a:t>
            </a:r>
          </a:p>
          <a:p>
            <a:pPr eaLnBrk="1" hangingPunct="1"/>
            <a:endParaRPr lang="en-US" altLang="en-US"/>
          </a:p>
          <a:p>
            <a:pPr eaLnBrk="1" hangingPunct="1"/>
            <a:r>
              <a:rPr lang="en-US" altLang="en-US"/>
              <a:t>Students will get intro information by final user of the chosen space/building</a:t>
            </a:r>
          </a:p>
          <a:p>
            <a:pPr eaLnBrk="1" hangingPunct="1"/>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C74CFD09-C3CE-4455-908D-D94F98C6F417}"/>
              </a:ext>
            </a:extLst>
          </p:cNvPr>
          <p:cNvSpPr>
            <a:spLocks noGrp="1"/>
          </p:cNvSpPr>
          <p:nvPr>
            <p:ph type="title"/>
          </p:nvPr>
        </p:nvSpPr>
        <p:spPr>
          <a:xfrm>
            <a:off x="1079500" y="755650"/>
            <a:ext cx="10515600" cy="935038"/>
          </a:xfrm>
        </p:spPr>
        <p:txBody>
          <a:bodyPr/>
          <a:lstStyle/>
          <a:p>
            <a:pPr eaLnBrk="1" hangingPunct="1"/>
            <a:r>
              <a:rPr lang="en-GB" altLang="en-US" b="1"/>
              <a:t>2. Description of the innovative teaching practice</a:t>
            </a:r>
            <a:endParaRPr lang="en-US" altLang="en-US" b="1"/>
          </a:p>
        </p:txBody>
      </p:sp>
      <p:sp>
        <p:nvSpPr>
          <p:cNvPr id="3" name="Content Placeholder 2">
            <a:extLst>
              <a:ext uri="{FF2B5EF4-FFF2-40B4-BE49-F238E27FC236}">
                <a16:creationId xmlns:a16="http://schemas.microsoft.com/office/drawing/2014/main" id="{FFB2860B-AA88-4405-825E-45FCA17CE201}"/>
              </a:ext>
            </a:extLst>
          </p:cNvPr>
          <p:cNvSpPr>
            <a:spLocks noGrp="1"/>
          </p:cNvSpPr>
          <p:nvPr>
            <p:ph idx="1"/>
          </p:nvPr>
        </p:nvSpPr>
        <p:spPr>
          <a:xfrm>
            <a:off x="1079500" y="1751013"/>
            <a:ext cx="10507663" cy="4454525"/>
          </a:xfrm>
        </p:spPr>
        <p:txBody>
          <a:bodyPr rtlCol="0">
            <a:normAutofit fontScale="92500"/>
          </a:bodyPr>
          <a:lstStyle/>
          <a:p>
            <a:pPr eaLnBrk="1" fontAlgn="auto" hangingPunct="1">
              <a:spcAft>
                <a:spcPts val="0"/>
              </a:spcAft>
              <a:defRPr/>
            </a:pPr>
            <a:r>
              <a:rPr lang="en-US" sz="2200" dirty="0"/>
              <a:t>Students will be mentored by professor from the Faculty, but will have guidelines and consultations by representatives of other professions (mainly architects, urban planners, communal engineers, etc) as well as discussions with final users</a:t>
            </a:r>
          </a:p>
          <a:p>
            <a:pPr eaLnBrk="1" fontAlgn="auto" hangingPunct="1">
              <a:spcAft>
                <a:spcPts val="0"/>
              </a:spcAft>
              <a:defRPr/>
            </a:pPr>
            <a:endParaRPr lang="en-US" sz="2200" dirty="0"/>
          </a:p>
          <a:p>
            <a:pPr eaLnBrk="1" fontAlgn="auto" hangingPunct="1">
              <a:spcAft>
                <a:spcPts val="0"/>
              </a:spcAft>
              <a:defRPr/>
            </a:pPr>
            <a:r>
              <a:rPr lang="en-US" sz="2200" dirty="0"/>
              <a:t>Student will have to solve not just construction or material problem faced in their research, but also </a:t>
            </a:r>
            <a:r>
              <a:rPr lang="hr-HR" sz="2200" dirty="0"/>
              <a:t>to </a:t>
            </a:r>
            <a:r>
              <a:rPr lang="en-US" sz="2200" dirty="0"/>
              <a:t>offer possible solution for identified social / environmental problem</a:t>
            </a:r>
          </a:p>
          <a:p>
            <a:pPr eaLnBrk="1" fontAlgn="auto" hangingPunct="1">
              <a:spcAft>
                <a:spcPts val="0"/>
              </a:spcAft>
              <a:defRPr/>
            </a:pPr>
            <a:endParaRPr lang="en-US" sz="2200" dirty="0"/>
          </a:p>
          <a:p>
            <a:pPr eaLnBrk="1" fontAlgn="auto" hangingPunct="1">
              <a:spcAft>
                <a:spcPts val="0"/>
              </a:spcAft>
              <a:defRPr/>
            </a:pPr>
            <a:r>
              <a:rPr lang="en-US" sz="2200" dirty="0"/>
              <a:t>Final presentation will done in front of the final users as well in order to get their feed back </a:t>
            </a:r>
          </a:p>
          <a:p>
            <a:pPr eaLnBrk="1" fontAlgn="auto" hangingPunct="1">
              <a:spcAft>
                <a:spcPts val="0"/>
              </a:spcAft>
              <a:defRPr/>
            </a:pPr>
            <a:endParaRPr lang="en-US" sz="2200" dirty="0"/>
          </a:p>
          <a:p>
            <a:pPr eaLnBrk="1" fontAlgn="auto" hangingPunct="1">
              <a:spcAft>
                <a:spcPts val="0"/>
              </a:spcAft>
              <a:defRPr/>
            </a:pPr>
            <a:r>
              <a:rPr lang="en-US" sz="2200" dirty="0"/>
              <a:t>Students will have possibility for development of the “after” work – to wrap up conclusions of their master theses and write a research project to be applied for financing by relevant institutions</a:t>
            </a:r>
            <a:r>
              <a:rPr lang="hr-HR" sz="2200" dirty="0"/>
              <a:t>, </a:t>
            </a:r>
            <a:r>
              <a:rPr lang="en-US" sz="2200" dirty="0"/>
              <a:t>all in order to get involved in the community engagement projects</a:t>
            </a:r>
          </a:p>
          <a:p>
            <a:pPr marL="0" indent="0" eaLnBrk="1" fontAlgn="auto" hangingPunct="1">
              <a:spcAft>
                <a:spcPts val="0"/>
              </a:spcAft>
              <a:buFont typeface="Arial" panose="020B0604020202020204" pitchFamily="34" charset="0"/>
              <a:buNone/>
              <a:defRPr/>
            </a:pP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5D9CAF69-19E5-49FB-9811-F55AB3B26020}"/>
              </a:ext>
            </a:extLst>
          </p:cNvPr>
          <p:cNvSpPr>
            <a:spLocks noGrp="1"/>
          </p:cNvSpPr>
          <p:nvPr>
            <p:ph type="title"/>
          </p:nvPr>
        </p:nvSpPr>
        <p:spPr>
          <a:xfrm>
            <a:off x="1079500" y="755650"/>
            <a:ext cx="10515600" cy="935038"/>
          </a:xfrm>
        </p:spPr>
        <p:txBody>
          <a:bodyPr/>
          <a:lstStyle/>
          <a:p>
            <a:pPr eaLnBrk="1" hangingPunct="1"/>
            <a:r>
              <a:rPr lang="en-GB" altLang="en-US" b="1"/>
              <a:t>3. Duration and Target group</a:t>
            </a:r>
            <a:endParaRPr lang="en-US" altLang="en-US" b="1"/>
          </a:p>
        </p:txBody>
      </p:sp>
      <p:sp>
        <p:nvSpPr>
          <p:cNvPr id="3" name="Content Placeholder 2">
            <a:extLst>
              <a:ext uri="{FF2B5EF4-FFF2-40B4-BE49-F238E27FC236}">
                <a16:creationId xmlns:a16="http://schemas.microsoft.com/office/drawing/2014/main" id="{CEB6737B-BC17-4037-A4D0-FAFCB791F358}"/>
              </a:ext>
            </a:extLst>
          </p:cNvPr>
          <p:cNvSpPr>
            <a:spLocks noGrp="1"/>
          </p:cNvSpPr>
          <p:nvPr>
            <p:ph idx="1"/>
          </p:nvPr>
        </p:nvSpPr>
        <p:spPr>
          <a:xfrm>
            <a:off x="1079500" y="1751013"/>
            <a:ext cx="9140825" cy="4351337"/>
          </a:xfrm>
        </p:spPr>
        <p:txBody>
          <a:bodyPr rtlCol="0">
            <a:normAutofit/>
          </a:bodyPr>
          <a:lstStyle/>
          <a:p>
            <a:pPr marL="0" indent="0" eaLnBrk="1" fontAlgn="auto" hangingPunct="1">
              <a:spcAft>
                <a:spcPts val="1200"/>
              </a:spcAft>
              <a:buFont typeface="Arial" panose="020B0604020202020204" pitchFamily="34" charset="0"/>
              <a:buNone/>
              <a:defRPr/>
            </a:pPr>
            <a:r>
              <a:rPr lang="en-GB" b="1" dirty="0"/>
              <a:t>Duration</a:t>
            </a:r>
            <a:r>
              <a:rPr lang="mk-MK" b="1" dirty="0"/>
              <a:t>: </a:t>
            </a:r>
            <a:r>
              <a:rPr lang="en-US" dirty="0"/>
              <a:t>one semester (15 working weeks)</a:t>
            </a:r>
          </a:p>
          <a:p>
            <a:pPr marL="0" indent="0" eaLnBrk="1" fontAlgn="auto" hangingPunct="1">
              <a:spcAft>
                <a:spcPts val="1200"/>
              </a:spcAft>
              <a:buFont typeface="Arial" panose="020B0604020202020204" pitchFamily="34" charset="0"/>
              <a:buNone/>
              <a:defRPr/>
            </a:pPr>
            <a:endParaRPr lang="en-US" b="1" dirty="0"/>
          </a:p>
          <a:p>
            <a:pPr marL="0" indent="0" eaLnBrk="1" fontAlgn="auto" hangingPunct="1">
              <a:spcAft>
                <a:spcPts val="1200"/>
              </a:spcAft>
              <a:buFont typeface="Arial" panose="020B0604020202020204" pitchFamily="34" charset="0"/>
              <a:buNone/>
              <a:defRPr/>
            </a:pPr>
            <a:r>
              <a:rPr lang="en-US" b="1" dirty="0"/>
              <a:t>Target group:</a:t>
            </a:r>
          </a:p>
          <a:p>
            <a:pPr eaLnBrk="1" fontAlgn="auto" hangingPunct="1">
              <a:spcAft>
                <a:spcPts val="1200"/>
              </a:spcAft>
              <a:defRPr/>
            </a:pPr>
            <a:r>
              <a:rPr lang="en-US" dirty="0"/>
              <a:t>Students</a:t>
            </a:r>
            <a:r>
              <a:rPr lang="hr-HR" dirty="0"/>
              <a:t> </a:t>
            </a:r>
            <a:r>
              <a:rPr lang="en-US" dirty="0"/>
              <a:t>of the final year (maximum number 4 students per year)</a:t>
            </a:r>
            <a:endParaRPr lang="hr-HR" dirty="0"/>
          </a:p>
          <a:p>
            <a:pPr eaLnBrk="1" fontAlgn="auto" hangingPunct="1">
              <a:spcAft>
                <a:spcPts val="1200"/>
              </a:spcAft>
              <a:buFont typeface="Arial" charset="0"/>
              <a:buNone/>
              <a:defRPr/>
            </a:pPr>
            <a:endParaRPr lang="en-US" dirty="0"/>
          </a:p>
          <a:p>
            <a:pPr marL="0" indent="0" eaLnBrk="1" fontAlgn="auto" hangingPunct="1">
              <a:spcAft>
                <a:spcPts val="1200"/>
              </a:spcAft>
              <a:buFont typeface="Arial" panose="020B0604020202020204" pitchFamily="34" charset="0"/>
              <a:buNone/>
              <a:defRPr/>
            </a:pPr>
            <a:r>
              <a:rPr lang="en-US" b="1" dirty="0"/>
              <a:t>Involvement of the wider community, industry partners, civil sector</a:t>
            </a:r>
          </a:p>
          <a:p>
            <a:pPr marL="0" indent="0" eaLnBrk="1" fontAlgn="auto" hangingPunct="1">
              <a:spcAft>
                <a:spcPts val="1200"/>
              </a:spcAft>
              <a:buFont typeface="Arial" panose="020B0604020202020204" pitchFamily="34" charset="0"/>
              <a:buNone/>
              <a:defRPr/>
            </a:pPr>
            <a:endParaRPr lang="en-GB" dirty="0"/>
          </a:p>
          <a:p>
            <a:pPr eaLnBrk="1" fontAlgn="auto" hangingPunct="1">
              <a:spcAft>
                <a:spcPts val="1200"/>
              </a:spcAft>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6A457FA7-2C18-4615-8B06-4BCD04E88573}"/>
              </a:ext>
            </a:extLst>
          </p:cNvPr>
          <p:cNvSpPr>
            <a:spLocks noGrp="1"/>
          </p:cNvSpPr>
          <p:nvPr>
            <p:ph type="title"/>
          </p:nvPr>
        </p:nvSpPr>
        <p:spPr>
          <a:xfrm>
            <a:off x="1079500" y="755650"/>
            <a:ext cx="10515600" cy="935038"/>
          </a:xfrm>
        </p:spPr>
        <p:txBody>
          <a:bodyPr/>
          <a:lstStyle/>
          <a:p>
            <a:pPr eaLnBrk="1" hangingPunct="1"/>
            <a:r>
              <a:rPr lang="en-GB" altLang="en-US" b="1"/>
              <a:t>4. </a:t>
            </a:r>
            <a:r>
              <a:rPr lang="en-US" altLang="en-US" b="1"/>
              <a:t>Skills to be acquired/ improved:</a:t>
            </a:r>
          </a:p>
        </p:txBody>
      </p:sp>
      <p:sp>
        <p:nvSpPr>
          <p:cNvPr id="3" name="Content Placeholder 2">
            <a:extLst>
              <a:ext uri="{FF2B5EF4-FFF2-40B4-BE49-F238E27FC236}">
                <a16:creationId xmlns:a16="http://schemas.microsoft.com/office/drawing/2014/main" id="{41B97789-3A8F-477A-9D44-5497954BDC3C}"/>
              </a:ext>
            </a:extLst>
          </p:cNvPr>
          <p:cNvSpPr>
            <a:spLocks noGrp="1"/>
          </p:cNvSpPr>
          <p:nvPr>
            <p:ph idx="1"/>
          </p:nvPr>
        </p:nvSpPr>
        <p:spPr>
          <a:xfrm>
            <a:off x="1079500" y="1751013"/>
            <a:ext cx="9140825" cy="4351337"/>
          </a:xfrm>
        </p:spPr>
        <p:txBody>
          <a:bodyPr rtlCol="0">
            <a:normAutofit/>
          </a:bodyPr>
          <a:lstStyle/>
          <a:p>
            <a:pPr algn="just" eaLnBrk="1" fontAlgn="auto" hangingPunct="1">
              <a:spcAft>
                <a:spcPts val="0"/>
              </a:spcAft>
              <a:defRPr/>
            </a:pPr>
            <a:r>
              <a:rPr lang="en-US" sz="2000" i="1" dirty="0"/>
              <a:t>Hard skills – Conceptual/thinking skills: </a:t>
            </a:r>
            <a:r>
              <a:rPr lang="en-US" sz="2000" dirty="0"/>
              <a:t>critical thinking, decision making</a:t>
            </a:r>
          </a:p>
          <a:p>
            <a:pPr marL="0" indent="0" algn="just" eaLnBrk="1" fontAlgn="auto" hangingPunct="1">
              <a:spcAft>
                <a:spcPts val="0"/>
              </a:spcAft>
              <a:buFont typeface="Arial" panose="020B0604020202020204" pitchFamily="34" charset="0"/>
              <a:buNone/>
              <a:defRPr/>
            </a:pPr>
            <a:endParaRPr lang="en-US" sz="2000" dirty="0"/>
          </a:p>
          <a:p>
            <a:pPr algn="just" eaLnBrk="1" fontAlgn="auto" hangingPunct="1">
              <a:spcAft>
                <a:spcPts val="0"/>
              </a:spcAft>
              <a:defRPr/>
            </a:pPr>
            <a:r>
              <a:rPr lang="en-US" sz="2000" i="1" dirty="0"/>
              <a:t>Soft skills – People related skills</a:t>
            </a:r>
            <a:r>
              <a:rPr lang="en-US" sz="2000" dirty="0"/>
              <a:t>: collaboration/team work and communication</a:t>
            </a:r>
          </a:p>
          <a:p>
            <a:pPr algn="just" eaLnBrk="1" fontAlgn="auto" hangingPunct="1">
              <a:spcAft>
                <a:spcPts val="0"/>
              </a:spcAft>
              <a:defRPr/>
            </a:pPr>
            <a:endParaRPr lang="en-US" sz="2000" dirty="0"/>
          </a:p>
          <a:p>
            <a:pPr algn="just" eaLnBrk="1" fontAlgn="auto" hangingPunct="1">
              <a:spcAft>
                <a:spcPts val="0"/>
              </a:spcAft>
              <a:defRPr/>
            </a:pPr>
            <a:r>
              <a:rPr lang="en-US" sz="2000" i="1" dirty="0"/>
              <a:t>Soft skills – Personal skills</a:t>
            </a:r>
            <a:r>
              <a:rPr lang="en-US" sz="2000" dirty="0"/>
              <a:t>: flexibility / adaptability, voluntarism, social responsibility</a:t>
            </a:r>
          </a:p>
          <a:p>
            <a:pPr marL="0" indent="0" algn="just" eaLnBrk="1" fontAlgn="auto" hangingPunct="1">
              <a:spcAft>
                <a:spcPts val="0"/>
              </a:spcAft>
              <a:buFont typeface="Arial" panose="020B0604020202020204" pitchFamily="34" charset="0"/>
              <a:buNone/>
              <a:defRPr/>
            </a:pPr>
            <a:endParaRPr lang="en-US" sz="2000" dirty="0"/>
          </a:p>
          <a:p>
            <a:pPr marL="171450" lvl="1" algn="just" eaLnBrk="1" fontAlgn="auto" hangingPunct="1">
              <a:spcBef>
                <a:spcPts val="750"/>
              </a:spcBef>
              <a:spcAft>
                <a:spcPts val="0"/>
              </a:spcAft>
              <a:defRPr/>
            </a:pPr>
            <a:r>
              <a:rPr lang="en-US" sz="2000" i="1" dirty="0"/>
              <a:t>Business skills</a:t>
            </a:r>
            <a:r>
              <a:rPr lang="en-US" sz="2000" dirty="0"/>
              <a:t>: creativity / innovation, dealing with real world problem</a:t>
            </a:r>
          </a:p>
          <a:p>
            <a:pPr algn="just" eaLnBrk="1" fontAlgn="auto" hangingPunct="1">
              <a:spcAft>
                <a:spcPts val="0"/>
              </a:spcAft>
              <a:defRPr/>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0D748B2F-8C0A-47B5-9FC2-E4B9049CAE3F}"/>
              </a:ext>
            </a:extLst>
          </p:cNvPr>
          <p:cNvSpPr>
            <a:spLocks noGrp="1"/>
          </p:cNvSpPr>
          <p:nvPr>
            <p:ph type="title"/>
          </p:nvPr>
        </p:nvSpPr>
        <p:spPr>
          <a:xfrm>
            <a:off x="1079500" y="755650"/>
            <a:ext cx="10515600" cy="935038"/>
          </a:xfrm>
        </p:spPr>
        <p:txBody>
          <a:bodyPr/>
          <a:lstStyle/>
          <a:p>
            <a:pPr eaLnBrk="1" hangingPunct="1"/>
            <a:r>
              <a:rPr lang="en-GB" altLang="en-US" b="1"/>
              <a:t>5. Methods and techniques </a:t>
            </a:r>
            <a:endParaRPr lang="en-US" altLang="en-US"/>
          </a:p>
        </p:txBody>
      </p:sp>
      <p:sp>
        <p:nvSpPr>
          <p:cNvPr id="3" name="Content Placeholder 2">
            <a:extLst>
              <a:ext uri="{FF2B5EF4-FFF2-40B4-BE49-F238E27FC236}">
                <a16:creationId xmlns:a16="http://schemas.microsoft.com/office/drawing/2014/main" id="{31CC20B6-70CF-4CCF-8A9E-46640A756139}"/>
              </a:ext>
            </a:extLst>
          </p:cNvPr>
          <p:cNvSpPr>
            <a:spLocks noGrp="1"/>
          </p:cNvSpPr>
          <p:nvPr>
            <p:ph idx="1"/>
          </p:nvPr>
        </p:nvSpPr>
        <p:spPr>
          <a:xfrm>
            <a:off x="1079500" y="1751013"/>
            <a:ext cx="9140825" cy="4351337"/>
          </a:xfrm>
        </p:spPr>
        <p:txBody>
          <a:bodyPr rtlCol="0">
            <a:normAutofit/>
          </a:bodyPr>
          <a:lstStyle/>
          <a:p>
            <a:pPr eaLnBrk="1" fontAlgn="auto" hangingPunct="1">
              <a:spcAft>
                <a:spcPts val="0"/>
              </a:spcAft>
              <a:defRPr/>
            </a:pPr>
            <a:r>
              <a:rPr lang="en-US" b="1" dirty="0"/>
              <a:t>Format – master theses</a:t>
            </a:r>
          </a:p>
          <a:p>
            <a:pPr marL="0" indent="0" eaLnBrk="1" fontAlgn="auto" hangingPunct="1">
              <a:spcAft>
                <a:spcPts val="0"/>
              </a:spcAft>
              <a:buFont typeface="Arial" panose="020B0604020202020204" pitchFamily="34" charset="0"/>
              <a:buNone/>
              <a:defRPr/>
            </a:pPr>
            <a:endParaRPr lang="en-US" b="1" dirty="0"/>
          </a:p>
          <a:p>
            <a:pPr algn="just" eaLnBrk="1" fontAlgn="auto" hangingPunct="1">
              <a:spcAft>
                <a:spcPts val="0"/>
              </a:spcAft>
              <a:defRPr/>
            </a:pPr>
            <a:r>
              <a:rPr lang="en-US" b="1" dirty="0"/>
              <a:t>Techniques completed with individual work</a:t>
            </a:r>
            <a:r>
              <a:rPr lang="en-US" dirty="0"/>
              <a:t>: discovery, determining social needs, self-learning. </a:t>
            </a:r>
          </a:p>
          <a:p>
            <a:pPr algn="just" eaLnBrk="1" fontAlgn="auto" hangingPunct="1">
              <a:spcAft>
                <a:spcPts val="0"/>
              </a:spcAft>
              <a:defRPr/>
            </a:pPr>
            <a:endParaRPr lang="en-US" dirty="0"/>
          </a:p>
          <a:p>
            <a:pPr algn="just" eaLnBrk="1" fontAlgn="auto" hangingPunct="1">
              <a:spcAft>
                <a:spcPts val="0"/>
              </a:spcAft>
              <a:defRPr/>
            </a:pPr>
            <a:r>
              <a:rPr lang="en-US" b="1" dirty="0"/>
              <a:t>Techniques completed in teams</a:t>
            </a:r>
            <a:r>
              <a:rPr lang="en-US" dirty="0"/>
              <a:t>: problem solving – problem based learning, debate, presentation.</a:t>
            </a:r>
            <a:endParaRPr lang="en-US" b="1" dirty="0"/>
          </a:p>
          <a:p>
            <a:pPr marL="0" indent="0" algn="just" eaLnBrk="1" fontAlgn="auto" hangingPunct="1">
              <a:spcAft>
                <a:spcPts val="0"/>
              </a:spcAft>
              <a:buFont typeface="Arial" panose="020B0604020202020204" pitchFamily="34" charset="0"/>
              <a:buNone/>
              <a:defRPr/>
            </a:pPr>
            <a:endParaRPr lang="en-US" dirty="0"/>
          </a:p>
          <a:p>
            <a:pPr algn="just" eaLnBrk="1" fontAlgn="auto" hangingPunct="1">
              <a:spcAft>
                <a:spcPts val="0"/>
              </a:spcAft>
              <a:defRPr/>
            </a:pPr>
            <a:r>
              <a:rPr lang="en-US" b="1" dirty="0"/>
              <a:t>Available resources via e-learning</a:t>
            </a:r>
            <a:r>
              <a:rPr lang="en-US" dirty="0"/>
              <a:t> platform:, articles, presentations.</a:t>
            </a:r>
          </a:p>
          <a:p>
            <a:pPr marL="0" indent="0" eaLnBrk="1" fontAlgn="auto" hangingPunct="1">
              <a:spcAft>
                <a:spcPts val="0"/>
              </a:spcAft>
              <a:buFont typeface="Arial" panose="020B0604020202020204" pitchFamily="34" charset="0"/>
              <a:buNone/>
              <a:defRPr/>
            </a:pP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36AFB3FD-FF20-40C7-9644-9053C5DD6CCC}"/>
              </a:ext>
            </a:extLst>
          </p:cNvPr>
          <p:cNvSpPr>
            <a:spLocks noGrp="1"/>
          </p:cNvSpPr>
          <p:nvPr>
            <p:ph type="title"/>
          </p:nvPr>
        </p:nvSpPr>
        <p:spPr>
          <a:xfrm>
            <a:off x="1079500" y="755650"/>
            <a:ext cx="10515600" cy="935038"/>
          </a:xfrm>
        </p:spPr>
        <p:txBody>
          <a:bodyPr/>
          <a:lstStyle/>
          <a:p>
            <a:pPr eaLnBrk="1" hangingPunct="1"/>
            <a:r>
              <a:rPr lang="en-GB" altLang="en-US" b="1"/>
              <a:t>6. </a:t>
            </a:r>
            <a:r>
              <a:rPr lang="en-US" altLang="en-US" b="1"/>
              <a:t>Methods for assessment and evaluation of the practice</a:t>
            </a:r>
          </a:p>
        </p:txBody>
      </p:sp>
      <p:sp>
        <p:nvSpPr>
          <p:cNvPr id="3" name="Content Placeholder 2">
            <a:extLst>
              <a:ext uri="{FF2B5EF4-FFF2-40B4-BE49-F238E27FC236}">
                <a16:creationId xmlns:a16="http://schemas.microsoft.com/office/drawing/2014/main" id="{E0C5EE9A-69A9-479B-B9B8-B446F5BFF90D}"/>
              </a:ext>
            </a:extLst>
          </p:cNvPr>
          <p:cNvSpPr>
            <a:spLocks noGrp="1"/>
          </p:cNvSpPr>
          <p:nvPr>
            <p:ph idx="1"/>
          </p:nvPr>
        </p:nvSpPr>
        <p:spPr>
          <a:xfrm>
            <a:off x="1079500" y="1751013"/>
            <a:ext cx="9140825" cy="4351337"/>
          </a:xfrm>
        </p:spPr>
        <p:txBody>
          <a:bodyPr rtlCol="0">
            <a:normAutofit/>
          </a:bodyPr>
          <a:lstStyle/>
          <a:p>
            <a:pPr eaLnBrk="1" fontAlgn="auto" hangingPunct="1">
              <a:spcAft>
                <a:spcPts val="0"/>
              </a:spcAft>
              <a:defRPr/>
            </a:pPr>
            <a:r>
              <a:rPr lang="en-US" b="1" dirty="0"/>
              <a:t>Methods for assessment</a:t>
            </a:r>
          </a:p>
          <a:p>
            <a:pPr eaLnBrk="1" fontAlgn="auto" hangingPunct="1">
              <a:spcAft>
                <a:spcPts val="0"/>
              </a:spcAft>
              <a:defRPr/>
            </a:pPr>
            <a:endParaRPr lang="en-US" dirty="0"/>
          </a:p>
          <a:p>
            <a:pPr eaLnBrk="1" fontAlgn="auto" hangingPunct="1">
              <a:spcAft>
                <a:spcPts val="0"/>
              </a:spcAft>
              <a:defRPr/>
            </a:pPr>
            <a:r>
              <a:rPr lang="en-US" dirty="0"/>
              <a:t>Pre- and post- self-assessment</a:t>
            </a:r>
          </a:p>
          <a:p>
            <a:pPr eaLnBrk="1" fontAlgn="auto" hangingPunct="1">
              <a:spcAft>
                <a:spcPts val="0"/>
              </a:spcAft>
              <a:defRPr/>
            </a:pPr>
            <a:endParaRPr lang="en-US" dirty="0"/>
          </a:p>
          <a:p>
            <a:pPr marL="0" indent="0" eaLnBrk="1" fontAlgn="auto" hangingPunct="1">
              <a:spcAft>
                <a:spcPts val="0"/>
              </a:spcAft>
              <a:buFont typeface="Arial" panose="020B0604020202020204" pitchFamily="34" charset="0"/>
              <a:buNone/>
              <a:defRPr/>
            </a:pPr>
            <a:endParaRPr lang="en-US" dirty="0"/>
          </a:p>
          <a:p>
            <a:pPr eaLnBrk="1" fontAlgn="auto" hangingPunct="1">
              <a:spcAft>
                <a:spcPts val="0"/>
              </a:spcAft>
              <a:defRPr/>
            </a:pPr>
            <a:r>
              <a:rPr lang="en-US" b="1" dirty="0"/>
              <a:t>Methods for evaluation</a:t>
            </a:r>
          </a:p>
          <a:p>
            <a:pPr marL="0" indent="0" eaLnBrk="1" fontAlgn="auto" hangingPunct="1">
              <a:spcAft>
                <a:spcPts val="0"/>
              </a:spcAft>
              <a:buFont typeface="Arial" panose="020B0604020202020204" pitchFamily="34" charset="0"/>
              <a:buNone/>
              <a:defRPr/>
            </a:pPr>
            <a:endParaRPr lang="en-GB" dirty="0"/>
          </a:p>
          <a:p>
            <a:pPr eaLnBrk="1" fontAlgn="auto" hangingPunct="1">
              <a:spcAft>
                <a:spcPts val="0"/>
              </a:spcAft>
              <a:defRPr/>
            </a:pPr>
            <a:r>
              <a:rPr lang="en-US" dirty="0"/>
              <a:t>Evaluation lists and feedback from students</a:t>
            </a:r>
          </a:p>
          <a:p>
            <a:pPr eaLnBrk="1" fontAlgn="auto" hangingPunct="1">
              <a:spcAft>
                <a:spcPts val="0"/>
              </a:spcAft>
              <a:defRPr/>
            </a:pPr>
            <a:r>
              <a:rPr lang="en-US" dirty="0"/>
              <a:t>Testimonials and photos from students during implementation phase</a:t>
            </a:r>
          </a:p>
        </p:txBody>
      </p:sp>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2400" b="1" dirty="0" smtClean="0"/>
        </a:defPPr>
      </a:lstStyle>
    </a:txDef>
  </a:objectDefaults>
  <a:extraClrSchemeLst/>
  <a:extLst>
    <a:ext uri="{05A4C25C-085E-4340-85A3-A5531E510DB2}">
      <thm15:themeFamily xmlns:thm15="http://schemas.microsoft.com/office/thememl/2012/main" name="Presentation1.pptx" id="{AE8E6D74-1B11-4748-AC68-BB99129FEB5C}" vid="{E67EB6DF-D0BA-494F-901D-824AB1914B44}"/>
    </a:ext>
  </a:extLst>
</a:theme>
</file>

<file path=docProps/app.xml><?xml version="1.0" encoding="utf-8"?>
<Properties xmlns="http://schemas.openxmlformats.org/officeDocument/2006/extended-properties" xmlns:vt="http://schemas.openxmlformats.org/officeDocument/2006/docPropsVTypes">
  <TotalTime>0</TotalTime>
  <Words>443</Words>
  <Application>Microsoft Office PowerPoint</Application>
  <PresentationFormat>Widescreen</PresentationFormat>
  <Paragraphs>54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1_Office Theme</vt:lpstr>
      <vt:lpstr>1. General information about innovative teaching practice</vt:lpstr>
      <vt:lpstr>2. Description of the innovative teaching practice</vt:lpstr>
      <vt:lpstr>2. Description of the innovative teaching practice</vt:lpstr>
      <vt:lpstr>3. Duration and Target group</vt:lpstr>
      <vt:lpstr>4. Skills to be acquired/ improved:</vt:lpstr>
      <vt:lpstr>5. Methods and techniques </vt:lpstr>
      <vt:lpstr>6. Methods for assessment and evaluation of the practice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General information about innovative teaching practice</dc:title>
  <dc:creator>Sergey Churilov</dc:creator>
  <cp:lastModifiedBy>Sergey Churilov</cp:lastModifiedBy>
  <cp:revision>1</cp:revision>
  <dcterms:created xsi:type="dcterms:W3CDTF">2020-09-18T12:32:19Z</dcterms:created>
  <dcterms:modified xsi:type="dcterms:W3CDTF">2020-09-18T12:32:35Z</dcterms:modified>
</cp:coreProperties>
</file>