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192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814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32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01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920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iryan.93@mail.ru" TargetMode="External"/><Relationship Id="rId2" Type="http://schemas.openxmlformats.org/officeDocument/2006/relationships/hyperlink" Target="mailto:avaghovo922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</a:t>
            </a:r>
            <a:r>
              <a:rPr lang="en-US" b="1" dirty="0"/>
              <a:t>the Innovative teaching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/>
              <a:t>Title: </a:t>
            </a:r>
            <a:r>
              <a:rPr lang="en-US" sz="2400" b="1" dirty="0"/>
              <a:t>Crossover (Inter-disciplinary) Learning </a:t>
            </a:r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GB" b="1" dirty="0" err="1"/>
              <a:t>Hovhannes</a:t>
            </a:r>
            <a:r>
              <a:rPr lang="en-GB" b="1" dirty="0"/>
              <a:t> </a:t>
            </a:r>
            <a:r>
              <a:rPr lang="en-GB" b="1" dirty="0" err="1"/>
              <a:t>Avagyan</a:t>
            </a:r>
            <a:r>
              <a:rPr lang="en-GB" b="1" dirty="0"/>
              <a:t> and </a:t>
            </a:r>
            <a:r>
              <a:rPr lang="en-GB" b="1" dirty="0" err="1"/>
              <a:t>Lilit</a:t>
            </a:r>
            <a:r>
              <a:rPr lang="en-GB" b="1" dirty="0"/>
              <a:t> </a:t>
            </a:r>
            <a:r>
              <a:rPr lang="en-GB" b="1" dirty="0" err="1"/>
              <a:t>Amiryan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b="1" i="1" dirty="0"/>
              <a:t>National University of Architecture and Construction of Armenia (NUACA) 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US" dirty="0">
                <a:hlinkClick r:id="rId2"/>
              </a:rPr>
              <a:t>avaghovo9221@gmail.com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amiryan.93@mail.ru</a:t>
            </a:r>
            <a:r>
              <a:rPr lang="en-US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759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/>
            <a:r>
              <a:rPr lang="en-US" dirty="0"/>
              <a:t>During a period of 40 days the participants will have opportunity to develop new skills and challenge their behavior by learning from experience and interacting with the surrounding.</a:t>
            </a:r>
          </a:p>
          <a:p>
            <a:pPr algn="just"/>
            <a:r>
              <a:rPr lang="en-US" dirty="0"/>
              <a:t>An effective method is for a teacher to propose and discuss a question in the classroom, then for learners to explore that question on a  construction, visit or field trip, collecting photos or notes as evidence, using some softs then share their findings back in the class to produce individual or group answers.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64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Duration</a:t>
            </a:r>
            <a:r>
              <a:rPr lang="mk-MK" b="1" dirty="0"/>
              <a:t>: </a:t>
            </a:r>
            <a:r>
              <a:rPr lang="en-GB" dirty="0"/>
              <a:t>40 days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group:</a:t>
            </a:r>
          </a:p>
          <a:p>
            <a:pPr>
              <a:spcAft>
                <a:spcPts val="1200"/>
              </a:spcAft>
            </a:pPr>
            <a:r>
              <a:rPr lang="en-GB" dirty="0"/>
              <a:t>Students </a:t>
            </a:r>
          </a:p>
          <a:p>
            <a:pPr>
              <a:spcAft>
                <a:spcPts val="1200"/>
              </a:spcAft>
            </a:pPr>
            <a:r>
              <a:rPr lang="en-GB" dirty="0"/>
              <a:t>Professionals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3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</a:t>
            </a:r>
            <a:r>
              <a:rPr lang="en-US" b="1" dirty="0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 algn="just"/>
            <a:endParaRPr lang="en-US" i="1" dirty="0"/>
          </a:p>
          <a:p>
            <a:pPr lvl="0" algn="just"/>
            <a:endParaRPr lang="en-US" i="1" dirty="0"/>
          </a:p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individual skills by learning things through inter-disciplinary learning practice</a:t>
            </a:r>
          </a:p>
          <a:p>
            <a:pPr lvl="0" algn="just"/>
            <a:r>
              <a:rPr lang="en-US" i="1" dirty="0"/>
              <a:t>Soft skills – Personal skills</a:t>
            </a:r>
            <a:r>
              <a:rPr lang="en-US" dirty="0"/>
              <a:t>: direct impact on Professionalism by exploring questions/issues on a  construction, visit or field trip, using various softs </a:t>
            </a:r>
            <a:endParaRPr lang="en-GB" dirty="0"/>
          </a:p>
          <a:p>
            <a:pPr lvl="0" algn="just"/>
            <a:r>
              <a:rPr lang="en-US" i="1" dirty="0"/>
              <a:t>Hard skills – Conceptual/thinking skills</a:t>
            </a:r>
            <a:r>
              <a:rPr lang="en-US" dirty="0"/>
              <a:t>: direct impact on experience-based learning 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9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Format – </a:t>
            </a:r>
            <a:r>
              <a:rPr lang="en-US" sz="2000" b="1" dirty="0"/>
              <a:t>Crossover (Inter-disciplinary) Learning </a:t>
            </a:r>
          </a:p>
          <a:p>
            <a:pPr lvl="0" algn="just"/>
            <a:r>
              <a:rPr lang="en-US" b="1" dirty="0"/>
              <a:t>Techniques completed with individual work</a:t>
            </a:r>
            <a:r>
              <a:rPr lang="en-US" dirty="0"/>
              <a:t>: problem solving, improving experience-based learning  skills.</a:t>
            </a:r>
          </a:p>
          <a:p>
            <a:pPr marL="0" lvl="0" indent="0" algn="just">
              <a:buNone/>
            </a:pPr>
            <a:endParaRPr lang="en-GB" dirty="0"/>
          </a:p>
          <a:p>
            <a:pPr lvl="0" algn="just"/>
            <a:r>
              <a:rPr lang="en-US" b="1" dirty="0"/>
              <a:t>Techniques completed in teams: </a:t>
            </a:r>
            <a:r>
              <a:rPr lang="en-US" dirty="0"/>
              <a:t>interacting within a team implementing various skills and knowledge acquired in various disciplines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/>
              <a:t>Available resources via e-learning</a:t>
            </a:r>
            <a:r>
              <a:rPr lang="en-US" dirty="0"/>
              <a:t> platform: articles, video materials, presentations, visit or trip experience.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9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6. </a:t>
            </a:r>
            <a:r>
              <a:rPr lang="en-US" b="1"/>
              <a:t>Methods </a:t>
            </a:r>
            <a:r>
              <a:rPr lang="en-US" b="1" dirty="0"/>
              <a:t>for assessment and evaluation of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r>
              <a:rPr lang="en-US" b="1" dirty="0"/>
              <a:t>Methods for assessment</a:t>
            </a:r>
          </a:p>
          <a:p>
            <a:endParaRPr lang="en-US" dirty="0"/>
          </a:p>
          <a:p>
            <a:r>
              <a:rPr lang="en-US" dirty="0"/>
              <a:t>Pre- and post- self-assessment</a:t>
            </a:r>
          </a:p>
          <a:p>
            <a:r>
              <a:rPr lang="en-US" dirty="0"/>
              <a:t>Tests</a:t>
            </a:r>
            <a:r>
              <a:rPr lang="en-US"/>
              <a:t>, quizzes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Methods for evaluation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Evaluation lists and feedback from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91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the Innovative teaching practice</dc:title>
  <dc:creator>Sergey Churilov</dc:creator>
  <cp:lastModifiedBy>Sergey Churilov</cp:lastModifiedBy>
  <cp:revision>1</cp:revision>
  <dcterms:created xsi:type="dcterms:W3CDTF">2020-09-18T12:54:15Z</dcterms:created>
  <dcterms:modified xsi:type="dcterms:W3CDTF">2020-09-18T12:54:35Z</dcterms:modified>
</cp:coreProperties>
</file>