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3" r:id="rId5"/>
    <p:sldId id="261" r:id="rId6"/>
    <p:sldId id="262" r:id="rId7"/>
  </p:sldIdLst>
  <p:sldSz cx="12192000" cy="6858000"/>
  <p:notesSz cx="6858000" cy="9144000"/>
  <p:defaultText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095A3AFB-1D62-47FE-9C85-2FB0E95DF507}"/>
              </a:ext>
            </a:extLst>
          </p:cNvPr>
          <p:cNvSpPr>
            <a:spLocks noGrp="1"/>
          </p:cNvSpPr>
          <p:nvPr>
            <p:ph type="sldNum" sz="quarter" idx="12"/>
          </p:nvPr>
        </p:nvSpPr>
        <p:spPr/>
        <p:txBody>
          <a:bodyPr/>
          <a:lstStyle/>
          <a:p>
            <a:fld id="{40E7490E-C77E-45A2-8F8B-78D05B0E4463}" type="slidenum">
              <a:rPr lang="mk-MK" smtClean="0"/>
              <a:t>‹#›</a:t>
            </a:fld>
            <a:endParaRPr lang="mk-MK"/>
          </a:p>
        </p:txBody>
      </p:sp>
      <p:sp>
        <p:nvSpPr>
          <p:cNvPr id="16" name="Subtitle 2">
            <a:extLst>
              <a:ext uri="{FF2B5EF4-FFF2-40B4-BE49-F238E27FC236}">
                <a16:creationId xmlns:a16="http://schemas.microsoft.com/office/drawing/2014/main" id="{704035AD-F711-483A-A8E2-F4068892FF9E}"/>
              </a:ext>
            </a:extLst>
          </p:cNvPr>
          <p:cNvSpPr txBox="1">
            <a:spLocks/>
          </p:cNvSpPr>
          <p:nvPr userDrawn="1"/>
        </p:nvSpPr>
        <p:spPr>
          <a:xfrm>
            <a:off x="1524000" y="2848255"/>
            <a:ext cx="9144000" cy="365125"/>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500" dirty="0"/>
              <a:t>Template for LLL Courses</a:t>
            </a:r>
            <a:endParaRPr lang="mk-MK" sz="1500" dirty="0"/>
          </a:p>
        </p:txBody>
      </p:sp>
      <p:sp>
        <p:nvSpPr>
          <p:cNvPr id="21" name="Text Placeholder 20">
            <a:extLst>
              <a:ext uri="{FF2B5EF4-FFF2-40B4-BE49-F238E27FC236}">
                <a16:creationId xmlns:a16="http://schemas.microsoft.com/office/drawing/2014/main" id="{8FA28686-2554-4068-8953-C5E69ADF93DB}"/>
              </a:ext>
            </a:extLst>
          </p:cNvPr>
          <p:cNvSpPr>
            <a:spLocks noGrp="1"/>
          </p:cNvSpPr>
          <p:nvPr>
            <p:ph type="body" sz="quarter" idx="13" hasCustomPrompt="1"/>
          </p:nvPr>
        </p:nvSpPr>
        <p:spPr>
          <a:xfrm>
            <a:off x="1524000" y="4442909"/>
            <a:ext cx="9144000" cy="428115"/>
          </a:xfrm>
        </p:spPr>
        <p:txBody>
          <a:bodyPr/>
          <a:lstStyle>
            <a:lvl1pPr marL="0" indent="0">
              <a:buNone/>
              <a:defRPr sz="2100" b="1"/>
            </a:lvl1pPr>
            <a:lvl2pPr>
              <a:defRPr b="1"/>
            </a:lvl2pPr>
            <a:lvl3pPr>
              <a:defRPr b="1"/>
            </a:lvl3pPr>
            <a:lvl4pPr>
              <a:defRPr b="1"/>
            </a:lvl4pPr>
            <a:lvl5pPr>
              <a:defRPr b="1"/>
            </a:lvl5pPr>
          </a:lstStyle>
          <a:p>
            <a:pPr lvl="0"/>
            <a:r>
              <a:rPr lang="en-US" dirty="0"/>
              <a:t>Presenter:</a:t>
            </a:r>
            <a:endParaRPr lang="mk-MK" dirty="0"/>
          </a:p>
        </p:txBody>
      </p:sp>
      <p:sp>
        <p:nvSpPr>
          <p:cNvPr id="24" name="Text Placeholder 20">
            <a:extLst>
              <a:ext uri="{FF2B5EF4-FFF2-40B4-BE49-F238E27FC236}">
                <a16:creationId xmlns:a16="http://schemas.microsoft.com/office/drawing/2014/main" id="{EB3EA063-D85A-4957-A4FD-DA8A9D575E86}"/>
              </a:ext>
            </a:extLst>
          </p:cNvPr>
          <p:cNvSpPr>
            <a:spLocks noGrp="1"/>
          </p:cNvSpPr>
          <p:nvPr>
            <p:ph type="body" sz="quarter" idx="14" hasCustomPrompt="1"/>
          </p:nvPr>
        </p:nvSpPr>
        <p:spPr>
          <a:xfrm>
            <a:off x="1524000" y="5080257"/>
            <a:ext cx="9144000" cy="428115"/>
          </a:xfrm>
        </p:spPr>
        <p:txBody>
          <a:bodyPr>
            <a:normAutofit/>
          </a:bodyPr>
          <a:lstStyle>
            <a:lvl1pPr marL="0" indent="0">
              <a:buNone/>
              <a:defRPr sz="1800" b="0"/>
            </a:lvl1pPr>
            <a:lvl2pPr>
              <a:defRPr b="1"/>
            </a:lvl2pPr>
            <a:lvl3pPr>
              <a:defRPr b="1"/>
            </a:lvl3pPr>
            <a:lvl4pPr>
              <a:defRPr b="1"/>
            </a:lvl4pPr>
            <a:lvl5pPr>
              <a:defRPr b="1"/>
            </a:lvl5pPr>
          </a:lstStyle>
          <a:p>
            <a:pPr lvl="0"/>
            <a:r>
              <a:rPr lang="en-US" dirty="0"/>
              <a:t>University/Organization:</a:t>
            </a:r>
            <a:endParaRPr lang="mk-MK" dirty="0"/>
          </a:p>
        </p:txBody>
      </p:sp>
      <p:pic>
        <p:nvPicPr>
          <p:cNvPr id="27" name="Picture 26">
            <a:extLst>
              <a:ext uri="{FF2B5EF4-FFF2-40B4-BE49-F238E27FC236}">
                <a16:creationId xmlns:a16="http://schemas.microsoft.com/office/drawing/2014/main" id="{FEB8C196-A3DA-4EEA-81B0-F00A48C3C3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8000" y="0"/>
            <a:ext cx="3600000" cy="791452"/>
          </a:xfrm>
          <a:prstGeom prst="rect">
            <a:avLst/>
          </a:prstGeom>
        </p:spPr>
      </p:pic>
      <p:pic>
        <p:nvPicPr>
          <p:cNvPr id="8" name="Picture 2" descr="C:\Users\DELL\Downloads\All4R&amp;amp;D_logo.png">
            <a:extLst>
              <a:ext uri="{FF2B5EF4-FFF2-40B4-BE49-F238E27FC236}">
                <a16:creationId xmlns:a16="http://schemas.microsoft.com/office/drawing/2014/main" id="{750B8549-E734-4F33-A865-41391EF0691C}"/>
              </a:ext>
            </a:extLst>
          </p:cNvPr>
          <p:cNvPicPr>
            <a:picLocks noChangeAspect="1" noChangeArrowheads="1"/>
          </p:cNvPicPr>
          <p:nvPr userDrawn="1"/>
        </p:nvPicPr>
        <p:blipFill>
          <a:blip r:embed="rId3"/>
          <a:srcRect/>
          <a:stretch>
            <a:fillRect/>
          </a:stretch>
        </p:blipFill>
        <p:spPr bwMode="auto">
          <a:xfrm>
            <a:off x="1444186" y="703349"/>
            <a:ext cx="9303629" cy="1317632"/>
          </a:xfrm>
          <a:prstGeom prst="rect">
            <a:avLst/>
          </a:prstGeom>
          <a:noFill/>
        </p:spPr>
      </p:pic>
    </p:spTree>
    <p:extLst>
      <p:ext uri="{BB962C8B-B14F-4D97-AF65-F5344CB8AC3E}">
        <p14:creationId xmlns:p14="http://schemas.microsoft.com/office/powerpoint/2010/main" val="1846733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8587E-D955-4489-BDCB-63FF22046DED}"/>
              </a:ext>
            </a:extLst>
          </p:cNvPr>
          <p:cNvSpPr>
            <a:spLocks noGrp="1"/>
          </p:cNvSpPr>
          <p:nvPr>
            <p:ph type="title"/>
          </p:nvPr>
        </p:nvSpPr>
        <p:spPr>
          <a:xfrm>
            <a:off x="1080000" y="756000"/>
            <a:ext cx="10515600" cy="934689"/>
          </a:xfrm>
        </p:spPr>
        <p:txBody>
          <a:bodyPr/>
          <a:lstStyle/>
          <a:p>
            <a:r>
              <a:rPr lang="en-US"/>
              <a:t>Click to edit Master title style</a:t>
            </a:r>
            <a:endParaRPr lang="mk-MK"/>
          </a:p>
        </p:txBody>
      </p:sp>
      <p:sp>
        <p:nvSpPr>
          <p:cNvPr id="3" name="Content Placeholder 2">
            <a:extLst>
              <a:ext uri="{FF2B5EF4-FFF2-40B4-BE49-F238E27FC236}">
                <a16:creationId xmlns:a16="http://schemas.microsoft.com/office/drawing/2014/main" id="{B66B719B-B8EB-4993-8318-FFE141B2D892}"/>
              </a:ext>
            </a:extLst>
          </p:cNvPr>
          <p:cNvSpPr>
            <a:spLocks noGrp="1"/>
          </p:cNvSpPr>
          <p:nvPr>
            <p:ph idx="1"/>
          </p:nvPr>
        </p:nvSpPr>
        <p:spPr>
          <a:xfrm>
            <a:off x="1080000" y="1825625"/>
            <a:ext cx="10515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6" name="Slide Number Placeholder 5">
            <a:extLst>
              <a:ext uri="{FF2B5EF4-FFF2-40B4-BE49-F238E27FC236}">
                <a16:creationId xmlns:a16="http://schemas.microsoft.com/office/drawing/2014/main" id="{C7F06845-838A-48EB-9B87-713A2C730D74}"/>
              </a:ext>
            </a:extLst>
          </p:cNvPr>
          <p:cNvSpPr>
            <a:spLocks noGrp="1"/>
          </p:cNvSpPr>
          <p:nvPr>
            <p:ph type="sldNum" sz="quarter" idx="12"/>
          </p:nvPr>
        </p:nvSpPr>
        <p:spPr/>
        <p:txBody>
          <a:bodyPr/>
          <a:lstStyle/>
          <a:p>
            <a:fld id="{40E7490E-C77E-45A2-8F8B-78D05B0E4463}" type="slidenum">
              <a:rPr lang="mk-MK" smtClean="0"/>
              <a:t>‹#›</a:t>
            </a:fld>
            <a:endParaRPr lang="mk-MK"/>
          </a:p>
        </p:txBody>
      </p:sp>
      <p:grpSp>
        <p:nvGrpSpPr>
          <p:cNvPr id="7" name="squares">
            <a:extLst>
              <a:ext uri="{FF2B5EF4-FFF2-40B4-BE49-F238E27FC236}">
                <a16:creationId xmlns:a16="http://schemas.microsoft.com/office/drawing/2014/main" id="{08C25E0F-5786-4256-B5D8-932BC7F2B575}"/>
              </a:ext>
            </a:extLst>
          </p:cNvPr>
          <p:cNvGrpSpPr/>
          <p:nvPr userDrawn="1"/>
        </p:nvGrpSpPr>
        <p:grpSpPr>
          <a:xfrm>
            <a:off x="0" y="756000"/>
            <a:ext cx="1080000" cy="540000"/>
            <a:chOff x="0" y="452558"/>
            <a:chExt cx="914400" cy="524182"/>
          </a:xfrm>
        </p:grpSpPr>
        <p:sp>
          <p:nvSpPr>
            <p:cNvPr id="8" name="Rounded Rectangle 7">
              <a:extLst>
                <a:ext uri="{FF2B5EF4-FFF2-40B4-BE49-F238E27FC236}">
                  <a16:creationId xmlns:a16="http://schemas.microsoft.com/office/drawing/2014/main" id="{20859BBB-A017-49FF-AF1B-84E3675A8A11}"/>
                </a:ext>
              </a:extLst>
            </p:cNvPr>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9" name="Rounded Rectangle 8">
              <a:extLst>
                <a:ext uri="{FF2B5EF4-FFF2-40B4-BE49-F238E27FC236}">
                  <a16:creationId xmlns:a16="http://schemas.microsoft.com/office/drawing/2014/main" id="{AC5B713B-5567-4373-A85B-6026BC93B38A}"/>
                </a:ext>
              </a:extLst>
            </p:cNvPr>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0" name="Round Same Side Corner Rectangle 9">
              <a:extLst>
                <a:ext uri="{FF2B5EF4-FFF2-40B4-BE49-F238E27FC236}">
                  <a16:creationId xmlns:a16="http://schemas.microsoft.com/office/drawing/2014/main" id="{CA7D2ABB-6CDB-4DF5-A18C-0828D2D3E5A2}"/>
                </a:ext>
              </a:extLst>
            </p:cNvPr>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pic>
        <p:nvPicPr>
          <p:cNvPr id="13" name="Picture 2" descr="C:\Users\DELL\Downloads\All4R&amp;amp;D_logo.png">
            <a:extLst>
              <a:ext uri="{FF2B5EF4-FFF2-40B4-BE49-F238E27FC236}">
                <a16:creationId xmlns:a16="http://schemas.microsoft.com/office/drawing/2014/main" id="{6613B345-01BF-474F-8219-D123A14B81A3}"/>
              </a:ext>
            </a:extLst>
          </p:cNvPr>
          <p:cNvPicPr>
            <a:picLocks noChangeAspect="1" noChangeArrowheads="1"/>
          </p:cNvPicPr>
          <p:nvPr userDrawn="1"/>
        </p:nvPicPr>
        <p:blipFill>
          <a:blip r:embed="rId2"/>
          <a:srcRect/>
          <a:stretch>
            <a:fillRect/>
          </a:stretch>
        </p:blipFill>
        <p:spPr bwMode="auto">
          <a:xfrm>
            <a:off x="1080001" y="91309"/>
            <a:ext cx="4067065" cy="576000"/>
          </a:xfrm>
          <a:prstGeom prst="rect">
            <a:avLst/>
          </a:prstGeom>
          <a:noFill/>
        </p:spPr>
      </p:pic>
      <p:pic>
        <p:nvPicPr>
          <p:cNvPr id="15" name="Picture 14">
            <a:extLst>
              <a:ext uri="{FF2B5EF4-FFF2-40B4-BE49-F238E27FC236}">
                <a16:creationId xmlns:a16="http://schemas.microsoft.com/office/drawing/2014/main" id="{BED27601-0623-429F-B57C-CA372A7F7E2E}"/>
              </a:ext>
            </a:extLst>
          </p:cNvPr>
          <p:cNvPicPr/>
          <p:nvPr userDrawn="1"/>
        </p:nvPicPr>
        <p:blipFill rotWithShape="1">
          <a:blip r:embed="rId3" cstate="print">
            <a:extLst>
              <a:ext uri="{28A0092B-C50C-407E-A947-70E740481C1C}">
                <a14:useLocalDpi xmlns:a14="http://schemas.microsoft.com/office/drawing/2010/main" val="0"/>
              </a:ext>
            </a:extLst>
          </a:blip>
          <a:srcRect l="25984" t="10513" r="2317" b="10513"/>
          <a:stretch/>
        </p:blipFill>
        <p:spPr bwMode="auto">
          <a:xfrm>
            <a:off x="8621664" y="51239"/>
            <a:ext cx="2973937" cy="54010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165123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5638D-B17B-4A61-BE28-1391E00A4F8D}"/>
              </a:ext>
            </a:extLst>
          </p:cNvPr>
          <p:cNvSpPr>
            <a:spLocks noGrp="1"/>
          </p:cNvSpPr>
          <p:nvPr>
            <p:ph type="title"/>
          </p:nvPr>
        </p:nvSpPr>
        <p:spPr>
          <a:xfrm>
            <a:off x="1080000" y="756545"/>
            <a:ext cx="10515600" cy="934145"/>
          </a:xfrm>
        </p:spPr>
        <p:txBody>
          <a:bodyPr/>
          <a:lstStyle/>
          <a:p>
            <a:r>
              <a:rPr lang="en-US"/>
              <a:t>Click to edit Master title style</a:t>
            </a:r>
            <a:endParaRPr lang="mk-MK"/>
          </a:p>
        </p:txBody>
      </p:sp>
      <p:sp>
        <p:nvSpPr>
          <p:cNvPr id="3" name="Content Placeholder 2">
            <a:extLst>
              <a:ext uri="{FF2B5EF4-FFF2-40B4-BE49-F238E27FC236}">
                <a16:creationId xmlns:a16="http://schemas.microsoft.com/office/drawing/2014/main" id="{B6563752-7211-4DD0-B8FD-C0074E66FDB0}"/>
              </a:ext>
            </a:extLst>
          </p:cNvPr>
          <p:cNvSpPr>
            <a:spLocks noGrp="1"/>
          </p:cNvSpPr>
          <p:nvPr>
            <p:ph sz="half" idx="1"/>
          </p:nvPr>
        </p:nvSpPr>
        <p:spPr>
          <a:xfrm>
            <a:off x="10800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4" name="Content Placeholder 3">
            <a:extLst>
              <a:ext uri="{FF2B5EF4-FFF2-40B4-BE49-F238E27FC236}">
                <a16:creationId xmlns:a16="http://schemas.microsoft.com/office/drawing/2014/main" id="{3C8396FD-551E-4DB2-95E0-0F6A774396F2}"/>
              </a:ext>
            </a:extLst>
          </p:cNvPr>
          <p:cNvSpPr>
            <a:spLocks noGrp="1"/>
          </p:cNvSpPr>
          <p:nvPr>
            <p:ph sz="half" idx="2"/>
          </p:nvPr>
        </p:nvSpPr>
        <p:spPr>
          <a:xfrm>
            <a:off x="6403557"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7" name="Slide Number Placeholder 6">
            <a:extLst>
              <a:ext uri="{FF2B5EF4-FFF2-40B4-BE49-F238E27FC236}">
                <a16:creationId xmlns:a16="http://schemas.microsoft.com/office/drawing/2014/main" id="{7C5D9D57-EBE2-4392-99AD-CAFC2EE28B0B}"/>
              </a:ext>
            </a:extLst>
          </p:cNvPr>
          <p:cNvSpPr>
            <a:spLocks noGrp="1"/>
          </p:cNvSpPr>
          <p:nvPr>
            <p:ph type="sldNum" sz="quarter" idx="12"/>
          </p:nvPr>
        </p:nvSpPr>
        <p:spPr/>
        <p:txBody>
          <a:bodyPr/>
          <a:lstStyle/>
          <a:p>
            <a:fld id="{40E7490E-C77E-45A2-8F8B-78D05B0E4463}" type="slidenum">
              <a:rPr lang="mk-MK" smtClean="0"/>
              <a:t>‹#›</a:t>
            </a:fld>
            <a:endParaRPr lang="mk-MK"/>
          </a:p>
        </p:txBody>
      </p:sp>
      <p:grpSp>
        <p:nvGrpSpPr>
          <p:cNvPr id="8" name="squares">
            <a:extLst>
              <a:ext uri="{FF2B5EF4-FFF2-40B4-BE49-F238E27FC236}">
                <a16:creationId xmlns:a16="http://schemas.microsoft.com/office/drawing/2014/main" id="{36EF0EBC-BD60-48F9-BAE4-9B6108BBE477}"/>
              </a:ext>
            </a:extLst>
          </p:cNvPr>
          <p:cNvGrpSpPr/>
          <p:nvPr userDrawn="1"/>
        </p:nvGrpSpPr>
        <p:grpSpPr>
          <a:xfrm>
            <a:off x="0" y="756544"/>
            <a:ext cx="1080000" cy="540000"/>
            <a:chOff x="0" y="452558"/>
            <a:chExt cx="914400" cy="524182"/>
          </a:xfrm>
        </p:grpSpPr>
        <p:sp>
          <p:nvSpPr>
            <p:cNvPr id="9" name="Rounded Rectangle 7">
              <a:extLst>
                <a:ext uri="{FF2B5EF4-FFF2-40B4-BE49-F238E27FC236}">
                  <a16:creationId xmlns:a16="http://schemas.microsoft.com/office/drawing/2014/main" id="{86D8FB4D-FE85-4AC7-9680-1D96B37AC8CB}"/>
                </a:ext>
              </a:extLst>
            </p:cNvPr>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0" name="Rounded Rectangle 8">
              <a:extLst>
                <a:ext uri="{FF2B5EF4-FFF2-40B4-BE49-F238E27FC236}">
                  <a16:creationId xmlns:a16="http://schemas.microsoft.com/office/drawing/2014/main" id="{A437606E-0DD1-4C5B-834B-76F95576DFCC}"/>
                </a:ext>
              </a:extLst>
            </p:cNvPr>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1" name="Round Same Side Corner Rectangle 9">
              <a:extLst>
                <a:ext uri="{FF2B5EF4-FFF2-40B4-BE49-F238E27FC236}">
                  <a16:creationId xmlns:a16="http://schemas.microsoft.com/office/drawing/2014/main" id="{E1B658AD-4898-49C5-8F01-99CD6E930703}"/>
                </a:ext>
              </a:extLst>
            </p:cNvPr>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pic>
        <p:nvPicPr>
          <p:cNvPr id="15" name="Picture 2" descr="C:\Users\DELL\Downloads\All4R&amp;amp;D_logo.png">
            <a:extLst>
              <a:ext uri="{FF2B5EF4-FFF2-40B4-BE49-F238E27FC236}">
                <a16:creationId xmlns:a16="http://schemas.microsoft.com/office/drawing/2014/main" id="{43148599-8377-4C18-B180-5954E1FD26FA}"/>
              </a:ext>
            </a:extLst>
          </p:cNvPr>
          <p:cNvPicPr>
            <a:picLocks noChangeAspect="1" noChangeArrowheads="1"/>
          </p:cNvPicPr>
          <p:nvPr userDrawn="1"/>
        </p:nvPicPr>
        <p:blipFill>
          <a:blip r:embed="rId2"/>
          <a:srcRect/>
          <a:stretch>
            <a:fillRect/>
          </a:stretch>
        </p:blipFill>
        <p:spPr bwMode="auto">
          <a:xfrm>
            <a:off x="1080001" y="91309"/>
            <a:ext cx="4067065" cy="576000"/>
          </a:xfrm>
          <a:prstGeom prst="rect">
            <a:avLst/>
          </a:prstGeom>
          <a:noFill/>
        </p:spPr>
      </p:pic>
      <p:pic>
        <p:nvPicPr>
          <p:cNvPr id="16" name="Picture 15">
            <a:extLst>
              <a:ext uri="{FF2B5EF4-FFF2-40B4-BE49-F238E27FC236}">
                <a16:creationId xmlns:a16="http://schemas.microsoft.com/office/drawing/2014/main" id="{0C8F7F37-EA84-4350-BBCA-63F1F6BFA34D}"/>
              </a:ext>
            </a:extLst>
          </p:cNvPr>
          <p:cNvPicPr/>
          <p:nvPr userDrawn="1"/>
        </p:nvPicPr>
        <p:blipFill rotWithShape="1">
          <a:blip r:embed="rId3" cstate="print">
            <a:extLst>
              <a:ext uri="{28A0092B-C50C-407E-A947-70E740481C1C}">
                <a14:useLocalDpi xmlns:a14="http://schemas.microsoft.com/office/drawing/2010/main" val="0"/>
              </a:ext>
            </a:extLst>
          </a:blip>
          <a:srcRect l="25984" t="10513" r="2317" b="10513"/>
          <a:stretch/>
        </p:blipFill>
        <p:spPr bwMode="auto">
          <a:xfrm>
            <a:off x="8621664" y="51239"/>
            <a:ext cx="2973937" cy="54010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187914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ACA2E-2E8C-495F-BF57-6EC9C0F37571}"/>
              </a:ext>
            </a:extLst>
          </p:cNvPr>
          <p:cNvSpPr>
            <a:spLocks noGrp="1"/>
          </p:cNvSpPr>
          <p:nvPr>
            <p:ph type="title"/>
          </p:nvPr>
        </p:nvSpPr>
        <p:spPr>
          <a:xfrm>
            <a:off x="1080000" y="756545"/>
            <a:ext cx="10515600" cy="934145"/>
          </a:xfrm>
        </p:spPr>
        <p:txBody>
          <a:bodyPr/>
          <a:lstStyle/>
          <a:p>
            <a:r>
              <a:rPr lang="en-US" dirty="0"/>
              <a:t>Click to edit Master title style</a:t>
            </a:r>
            <a:endParaRPr lang="mk-MK" dirty="0"/>
          </a:p>
        </p:txBody>
      </p:sp>
      <p:sp>
        <p:nvSpPr>
          <p:cNvPr id="3" name="Text Placeholder 2">
            <a:extLst>
              <a:ext uri="{FF2B5EF4-FFF2-40B4-BE49-F238E27FC236}">
                <a16:creationId xmlns:a16="http://schemas.microsoft.com/office/drawing/2014/main" id="{665A5086-01C1-45EA-A843-12F127251A6A}"/>
              </a:ext>
            </a:extLst>
          </p:cNvPr>
          <p:cNvSpPr>
            <a:spLocks noGrp="1"/>
          </p:cNvSpPr>
          <p:nvPr>
            <p:ph type="body" idx="1"/>
          </p:nvPr>
        </p:nvSpPr>
        <p:spPr>
          <a:xfrm>
            <a:off x="1080001"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3F2CA437-CC04-4C74-A345-60B7AD9AAEAD}"/>
              </a:ext>
            </a:extLst>
          </p:cNvPr>
          <p:cNvSpPr>
            <a:spLocks noGrp="1"/>
          </p:cNvSpPr>
          <p:nvPr>
            <p:ph sz="half" idx="2"/>
          </p:nvPr>
        </p:nvSpPr>
        <p:spPr>
          <a:xfrm>
            <a:off x="1080001"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5" name="Text Placeholder 4">
            <a:extLst>
              <a:ext uri="{FF2B5EF4-FFF2-40B4-BE49-F238E27FC236}">
                <a16:creationId xmlns:a16="http://schemas.microsoft.com/office/drawing/2014/main" id="{E4DA6A87-ECCB-4EE4-9A57-A94CAA361B87}"/>
              </a:ext>
            </a:extLst>
          </p:cNvPr>
          <p:cNvSpPr>
            <a:spLocks noGrp="1"/>
          </p:cNvSpPr>
          <p:nvPr>
            <p:ph type="body" sz="quarter" idx="3"/>
          </p:nvPr>
        </p:nvSpPr>
        <p:spPr>
          <a:xfrm>
            <a:off x="641457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408ED7A6-6F7F-4C65-BB3A-F44CB3C55D57}"/>
              </a:ext>
            </a:extLst>
          </p:cNvPr>
          <p:cNvSpPr>
            <a:spLocks noGrp="1"/>
          </p:cNvSpPr>
          <p:nvPr>
            <p:ph sz="quarter" idx="4"/>
          </p:nvPr>
        </p:nvSpPr>
        <p:spPr>
          <a:xfrm>
            <a:off x="641457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9" name="Slide Number Placeholder 8">
            <a:extLst>
              <a:ext uri="{FF2B5EF4-FFF2-40B4-BE49-F238E27FC236}">
                <a16:creationId xmlns:a16="http://schemas.microsoft.com/office/drawing/2014/main" id="{EA5A8863-508E-4923-BC5C-D32BA5885B75}"/>
              </a:ext>
            </a:extLst>
          </p:cNvPr>
          <p:cNvSpPr>
            <a:spLocks noGrp="1"/>
          </p:cNvSpPr>
          <p:nvPr>
            <p:ph type="sldNum" sz="quarter" idx="12"/>
          </p:nvPr>
        </p:nvSpPr>
        <p:spPr/>
        <p:txBody>
          <a:bodyPr/>
          <a:lstStyle/>
          <a:p>
            <a:fld id="{40E7490E-C77E-45A2-8F8B-78D05B0E4463}" type="slidenum">
              <a:rPr lang="mk-MK" smtClean="0"/>
              <a:t>‹#›</a:t>
            </a:fld>
            <a:endParaRPr lang="mk-MK"/>
          </a:p>
        </p:txBody>
      </p:sp>
      <p:grpSp>
        <p:nvGrpSpPr>
          <p:cNvPr id="10" name="squares">
            <a:extLst>
              <a:ext uri="{FF2B5EF4-FFF2-40B4-BE49-F238E27FC236}">
                <a16:creationId xmlns:a16="http://schemas.microsoft.com/office/drawing/2014/main" id="{0A6BDFBA-1E89-47F3-9A38-7986FA2EFAC7}"/>
              </a:ext>
            </a:extLst>
          </p:cNvPr>
          <p:cNvGrpSpPr/>
          <p:nvPr userDrawn="1"/>
        </p:nvGrpSpPr>
        <p:grpSpPr>
          <a:xfrm>
            <a:off x="0" y="756544"/>
            <a:ext cx="1080000" cy="540000"/>
            <a:chOff x="0" y="452558"/>
            <a:chExt cx="914400" cy="524182"/>
          </a:xfrm>
        </p:grpSpPr>
        <p:sp>
          <p:nvSpPr>
            <p:cNvPr id="11" name="Rounded Rectangle 7">
              <a:extLst>
                <a:ext uri="{FF2B5EF4-FFF2-40B4-BE49-F238E27FC236}">
                  <a16:creationId xmlns:a16="http://schemas.microsoft.com/office/drawing/2014/main" id="{95DEB342-75AA-44DE-902D-9ECF879A306D}"/>
                </a:ext>
              </a:extLst>
            </p:cNvPr>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2" name="Rounded Rectangle 8">
              <a:extLst>
                <a:ext uri="{FF2B5EF4-FFF2-40B4-BE49-F238E27FC236}">
                  <a16:creationId xmlns:a16="http://schemas.microsoft.com/office/drawing/2014/main" id="{5FC02211-52EF-470A-9110-C79DE0D512AE}"/>
                </a:ext>
              </a:extLst>
            </p:cNvPr>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3" name="Round Same Side Corner Rectangle 9">
              <a:extLst>
                <a:ext uri="{FF2B5EF4-FFF2-40B4-BE49-F238E27FC236}">
                  <a16:creationId xmlns:a16="http://schemas.microsoft.com/office/drawing/2014/main" id="{EE4F6A8F-A1F4-47B6-A017-5A05DBA2A753}"/>
                </a:ext>
              </a:extLst>
            </p:cNvPr>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pic>
        <p:nvPicPr>
          <p:cNvPr id="17" name="Picture 2" descr="C:\Users\DELL\Downloads\All4R&amp;amp;D_logo.png">
            <a:extLst>
              <a:ext uri="{FF2B5EF4-FFF2-40B4-BE49-F238E27FC236}">
                <a16:creationId xmlns:a16="http://schemas.microsoft.com/office/drawing/2014/main" id="{AA9E0EE7-1480-4F32-935E-70DE26C56FD8}"/>
              </a:ext>
            </a:extLst>
          </p:cNvPr>
          <p:cNvPicPr>
            <a:picLocks noChangeAspect="1" noChangeArrowheads="1"/>
          </p:cNvPicPr>
          <p:nvPr userDrawn="1"/>
        </p:nvPicPr>
        <p:blipFill>
          <a:blip r:embed="rId2"/>
          <a:srcRect/>
          <a:stretch>
            <a:fillRect/>
          </a:stretch>
        </p:blipFill>
        <p:spPr bwMode="auto">
          <a:xfrm>
            <a:off x="1080001" y="91309"/>
            <a:ext cx="4067065" cy="576000"/>
          </a:xfrm>
          <a:prstGeom prst="rect">
            <a:avLst/>
          </a:prstGeom>
          <a:noFill/>
        </p:spPr>
      </p:pic>
      <p:pic>
        <p:nvPicPr>
          <p:cNvPr id="18" name="Picture 17">
            <a:extLst>
              <a:ext uri="{FF2B5EF4-FFF2-40B4-BE49-F238E27FC236}">
                <a16:creationId xmlns:a16="http://schemas.microsoft.com/office/drawing/2014/main" id="{EB399F0E-AC92-44B0-A853-5D77B410B5FB}"/>
              </a:ext>
            </a:extLst>
          </p:cNvPr>
          <p:cNvPicPr/>
          <p:nvPr userDrawn="1"/>
        </p:nvPicPr>
        <p:blipFill rotWithShape="1">
          <a:blip r:embed="rId3" cstate="print">
            <a:extLst>
              <a:ext uri="{28A0092B-C50C-407E-A947-70E740481C1C}">
                <a14:useLocalDpi xmlns:a14="http://schemas.microsoft.com/office/drawing/2010/main" val="0"/>
              </a:ext>
            </a:extLst>
          </a:blip>
          <a:srcRect l="25984" t="10513" r="2317" b="10513"/>
          <a:stretch/>
        </p:blipFill>
        <p:spPr bwMode="auto">
          <a:xfrm>
            <a:off x="8621664" y="51239"/>
            <a:ext cx="2973937" cy="54010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855391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C71A8-C980-417E-AAAE-BFEC6FAC70B6}"/>
              </a:ext>
            </a:extLst>
          </p:cNvPr>
          <p:cNvSpPr>
            <a:spLocks noGrp="1"/>
          </p:cNvSpPr>
          <p:nvPr>
            <p:ph type="title"/>
          </p:nvPr>
        </p:nvSpPr>
        <p:spPr>
          <a:xfrm>
            <a:off x="1080000" y="756545"/>
            <a:ext cx="10515600" cy="934145"/>
          </a:xfrm>
        </p:spPr>
        <p:txBody>
          <a:bodyPr/>
          <a:lstStyle/>
          <a:p>
            <a:r>
              <a:rPr lang="en-US"/>
              <a:t>Click to edit Master title style</a:t>
            </a:r>
            <a:endParaRPr lang="mk-MK"/>
          </a:p>
        </p:txBody>
      </p:sp>
      <p:sp>
        <p:nvSpPr>
          <p:cNvPr id="5" name="Slide Number Placeholder 4">
            <a:extLst>
              <a:ext uri="{FF2B5EF4-FFF2-40B4-BE49-F238E27FC236}">
                <a16:creationId xmlns:a16="http://schemas.microsoft.com/office/drawing/2014/main" id="{338D5C2A-0CB8-460B-8363-4141167780A6}"/>
              </a:ext>
            </a:extLst>
          </p:cNvPr>
          <p:cNvSpPr>
            <a:spLocks noGrp="1"/>
          </p:cNvSpPr>
          <p:nvPr>
            <p:ph type="sldNum" sz="quarter" idx="12"/>
          </p:nvPr>
        </p:nvSpPr>
        <p:spPr/>
        <p:txBody>
          <a:bodyPr/>
          <a:lstStyle/>
          <a:p>
            <a:fld id="{40E7490E-C77E-45A2-8F8B-78D05B0E4463}" type="slidenum">
              <a:rPr lang="mk-MK" smtClean="0"/>
              <a:t>‹#›</a:t>
            </a:fld>
            <a:endParaRPr lang="mk-MK"/>
          </a:p>
        </p:txBody>
      </p:sp>
      <p:grpSp>
        <p:nvGrpSpPr>
          <p:cNvPr id="6" name="squares">
            <a:extLst>
              <a:ext uri="{FF2B5EF4-FFF2-40B4-BE49-F238E27FC236}">
                <a16:creationId xmlns:a16="http://schemas.microsoft.com/office/drawing/2014/main" id="{863B4A8C-EB25-467C-8F7A-B0E073312B91}"/>
              </a:ext>
            </a:extLst>
          </p:cNvPr>
          <p:cNvGrpSpPr/>
          <p:nvPr userDrawn="1"/>
        </p:nvGrpSpPr>
        <p:grpSpPr>
          <a:xfrm>
            <a:off x="0" y="756544"/>
            <a:ext cx="1080000" cy="540000"/>
            <a:chOff x="0" y="452558"/>
            <a:chExt cx="914400" cy="524182"/>
          </a:xfrm>
        </p:grpSpPr>
        <p:sp>
          <p:nvSpPr>
            <p:cNvPr id="7" name="Rounded Rectangle 7">
              <a:extLst>
                <a:ext uri="{FF2B5EF4-FFF2-40B4-BE49-F238E27FC236}">
                  <a16:creationId xmlns:a16="http://schemas.microsoft.com/office/drawing/2014/main" id="{84B2C8E6-7FBE-496D-B6E1-8B7E8E34CC86}"/>
                </a:ext>
              </a:extLst>
            </p:cNvPr>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8" name="Rounded Rectangle 8">
              <a:extLst>
                <a:ext uri="{FF2B5EF4-FFF2-40B4-BE49-F238E27FC236}">
                  <a16:creationId xmlns:a16="http://schemas.microsoft.com/office/drawing/2014/main" id="{DF0CB558-E354-4B21-AF51-26B58DEBD81B}"/>
                </a:ext>
              </a:extLst>
            </p:cNvPr>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9" name="Round Same Side Corner Rectangle 9">
              <a:extLst>
                <a:ext uri="{FF2B5EF4-FFF2-40B4-BE49-F238E27FC236}">
                  <a16:creationId xmlns:a16="http://schemas.microsoft.com/office/drawing/2014/main" id="{5FC5A36C-E761-4AB7-ADA3-38DB03A7D553}"/>
                </a:ext>
              </a:extLst>
            </p:cNvPr>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pic>
        <p:nvPicPr>
          <p:cNvPr id="13" name="Picture 2" descr="C:\Users\DELL\Downloads\All4R&amp;amp;D_logo.png">
            <a:extLst>
              <a:ext uri="{FF2B5EF4-FFF2-40B4-BE49-F238E27FC236}">
                <a16:creationId xmlns:a16="http://schemas.microsoft.com/office/drawing/2014/main" id="{143632D6-D46A-401B-B2AE-C9CDC17FB954}"/>
              </a:ext>
            </a:extLst>
          </p:cNvPr>
          <p:cNvPicPr>
            <a:picLocks noChangeAspect="1" noChangeArrowheads="1"/>
          </p:cNvPicPr>
          <p:nvPr userDrawn="1"/>
        </p:nvPicPr>
        <p:blipFill>
          <a:blip r:embed="rId2"/>
          <a:srcRect/>
          <a:stretch>
            <a:fillRect/>
          </a:stretch>
        </p:blipFill>
        <p:spPr bwMode="auto">
          <a:xfrm>
            <a:off x="1080001" y="91309"/>
            <a:ext cx="4067065" cy="576000"/>
          </a:xfrm>
          <a:prstGeom prst="rect">
            <a:avLst/>
          </a:prstGeom>
          <a:noFill/>
        </p:spPr>
      </p:pic>
      <p:pic>
        <p:nvPicPr>
          <p:cNvPr id="14" name="Picture 13">
            <a:extLst>
              <a:ext uri="{FF2B5EF4-FFF2-40B4-BE49-F238E27FC236}">
                <a16:creationId xmlns:a16="http://schemas.microsoft.com/office/drawing/2014/main" id="{64C402B5-5C67-4260-94A3-9E429F0B373F}"/>
              </a:ext>
            </a:extLst>
          </p:cNvPr>
          <p:cNvPicPr/>
          <p:nvPr userDrawn="1"/>
        </p:nvPicPr>
        <p:blipFill rotWithShape="1">
          <a:blip r:embed="rId3" cstate="print">
            <a:extLst>
              <a:ext uri="{28A0092B-C50C-407E-A947-70E740481C1C}">
                <a14:useLocalDpi xmlns:a14="http://schemas.microsoft.com/office/drawing/2010/main" val="0"/>
              </a:ext>
            </a:extLst>
          </a:blip>
          <a:srcRect l="25984" t="10513" r="2317" b="10513"/>
          <a:stretch/>
        </p:blipFill>
        <p:spPr bwMode="auto">
          <a:xfrm>
            <a:off x="8621664" y="51239"/>
            <a:ext cx="2973937" cy="54010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6163270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885E43-A26E-4349-AC5E-557E7E9F1F0C}"/>
              </a:ext>
            </a:extLst>
          </p:cNvPr>
          <p:cNvSpPr>
            <a:spLocks noGrp="1"/>
          </p:cNvSpPr>
          <p:nvPr>
            <p:ph type="title"/>
          </p:nvPr>
        </p:nvSpPr>
        <p:spPr>
          <a:xfrm>
            <a:off x="1080000" y="365127"/>
            <a:ext cx="10515600" cy="1325563"/>
          </a:xfrm>
          <a:prstGeom prst="rect">
            <a:avLst/>
          </a:prstGeom>
        </p:spPr>
        <p:txBody>
          <a:bodyPr vert="horz" lIns="91440" tIns="45720" rIns="91440" bIns="45720" rtlCol="0" anchor="ctr">
            <a:normAutofit/>
          </a:bodyPr>
          <a:lstStyle/>
          <a:p>
            <a:r>
              <a:rPr lang="en-US"/>
              <a:t>Click to edit Master title style</a:t>
            </a:r>
            <a:endParaRPr lang="mk-MK"/>
          </a:p>
        </p:txBody>
      </p:sp>
      <p:sp>
        <p:nvSpPr>
          <p:cNvPr id="3" name="Text Placeholder 2">
            <a:extLst>
              <a:ext uri="{FF2B5EF4-FFF2-40B4-BE49-F238E27FC236}">
                <a16:creationId xmlns:a16="http://schemas.microsoft.com/office/drawing/2014/main" id="{90EF0E7F-A08C-4813-A684-245A657E3E47}"/>
              </a:ext>
            </a:extLst>
          </p:cNvPr>
          <p:cNvSpPr>
            <a:spLocks noGrp="1"/>
          </p:cNvSpPr>
          <p:nvPr>
            <p:ph type="body" idx="1"/>
          </p:nvPr>
        </p:nvSpPr>
        <p:spPr>
          <a:xfrm>
            <a:off x="10800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dirty="0"/>
          </a:p>
        </p:txBody>
      </p:sp>
      <p:sp>
        <p:nvSpPr>
          <p:cNvPr id="6" name="Slide Number Placeholder 5">
            <a:extLst>
              <a:ext uri="{FF2B5EF4-FFF2-40B4-BE49-F238E27FC236}">
                <a16:creationId xmlns:a16="http://schemas.microsoft.com/office/drawing/2014/main" id="{2E0C9918-4525-4851-957B-A1215D9A0C4A}"/>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0E7490E-C77E-45A2-8F8B-78D05B0E4463}" type="slidenum">
              <a:rPr lang="mk-MK" smtClean="0"/>
              <a:t>‹#›</a:t>
            </a:fld>
            <a:endParaRPr lang="mk-MK"/>
          </a:p>
        </p:txBody>
      </p:sp>
      <p:grpSp>
        <p:nvGrpSpPr>
          <p:cNvPr id="7" name="squares">
            <a:extLst>
              <a:ext uri="{FF2B5EF4-FFF2-40B4-BE49-F238E27FC236}">
                <a16:creationId xmlns:a16="http://schemas.microsoft.com/office/drawing/2014/main" id="{4011F226-5FB7-49A7-BF24-7EC55AB1C41F}"/>
              </a:ext>
            </a:extLst>
          </p:cNvPr>
          <p:cNvGrpSpPr/>
          <p:nvPr userDrawn="1"/>
        </p:nvGrpSpPr>
        <p:grpSpPr>
          <a:xfrm>
            <a:off x="0" y="756544"/>
            <a:ext cx="1080000" cy="540000"/>
            <a:chOff x="0" y="452558"/>
            <a:chExt cx="914400" cy="524182"/>
          </a:xfrm>
        </p:grpSpPr>
        <p:sp>
          <p:nvSpPr>
            <p:cNvPr id="8" name="Rounded Rectangle 7">
              <a:extLst>
                <a:ext uri="{FF2B5EF4-FFF2-40B4-BE49-F238E27FC236}">
                  <a16:creationId xmlns:a16="http://schemas.microsoft.com/office/drawing/2014/main" id="{6F19FF6C-52F0-49F1-A1F9-596EC24E751F}"/>
                </a:ext>
              </a:extLst>
            </p:cNvPr>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9" name="Rounded Rectangle 8">
              <a:extLst>
                <a:ext uri="{FF2B5EF4-FFF2-40B4-BE49-F238E27FC236}">
                  <a16:creationId xmlns:a16="http://schemas.microsoft.com/office/drawing/2014/main" id="{2AC10D5A-9D7A-4BC9-8F64-DAB3CB283E6A}"/>
                </a:ext>
              </a:extLst>
            </p:cNvPr>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0" name="Round Same Side Corner Rectangle 9">
              <a:extLst>
                <a:ext uri="{FF2B5EF4-FFF2-40B4-BE49-F238E27FC236}">
                  <a16:creationId xmlns:a16="http://schemas.microsoft.com/office/drawing/2014/main" id="{499A4AC1-DB3D-433A-B640-34F34DB9A352}"/>
                </a:ext>
              </a:extLst>
            </p:cNvPr>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sp>
        <p:nvSpPr>
          <p:cNvPr id="11" name="TextBox 10">
            <a:extLst>
              <a:ext uri="{FF2B5EF4-FFF2-40B4-BE49-F238E27FC236}">
                <a16:creationId xmlns:a16="http://schemas.microsoft.com/office/drawing/2014/main" id="{AF05C187-05A0-495B-AF60-25EE48A0E688}"/>
              </a:ext>
            </a:extLst>
          </p:cNvPr>
          <p:cNvSpPr txBox="1"/>
          <p:nvPr userDrawn="1"/>
        </p:nvSpPr>
        <p:spPr>
          <a:xfrm>
            <a:off x="1080001" y="6356352"/>
            <a:ext cx="7373719" cy="323165"/>
          </a:xfrm>
          <a:prstGeom prst="rect">
            <a:avLst/>
          </a:prstGeom>
          <a:noFill/>
        </p:spPr>
        <p:txBody>
          <a:bodyPr wrap="square" rtlCol="0">
            <a:spAutoFit/>
          </a:bodyPr>
          <a:lstStyle/>
          <a:p>
            <a:pPr algn="l"/>
            <a:r>
              <a:rPr lang="en-US" sz="750" b="1" dirty="0">
                <a:solidFill>
                  <a:schemeClr val="bg1">
                    <a:lumMod val="65000"/>
                  </a:schemeClr>
                </a:solidFill>
              </a:rPr>
              <a:t>Agreement number – 2018 – 3234 / 001 – 001 </a:t>
            </a:r>
          </a:p>
          <a:p>
            <a:pPr algn="l"/>
            <a:r>
              <a:rPr lang="en-US" sz="750" b="1" dirty="0">
                <a:solidFill>
                  <a:schemeClr val="bg1">
                    <a:lumMod val="65000"/>
                  </a:schemeClr>
                </a:solidFill>
              </a:rPr>
              <a:t>Project reference number – 598719-EPP-1-2018-1-MK-EPPKA2-CBHE-JP</a:t>
            </a:r>
            <a:endParaRPr lang="mk-MK" sz="750" b="1" dirty="0">
              <a:solidFill>
                <a:schemeClr val="bg1">
                  <a:lumMod val="65000"/>
                </a:schemeClr>
              </a:solidFill>
            </a:endParaRPr>
          </a:p>
        </p:txBody>
      </p:sp>
    </p:spTree>
    <p:extLst>
      <p:ext uri="{BB962C8B-B14F-4D97-AF65-F5344CB8AC3E}">
        <p14:creationId xmlns:p14="http://schemas.microsoft.com/office/powerpoint/2010/main" val="27142573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mk-MK"/>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gavetisyan@nuaca.a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lstStyle/>
          <a:p>
            <a:r>
              <a:rPr lang="en-GB" b="1" dirty="0"/>
              <a:t>1. General information about </a:t>
            </a:r>
            <a:r>
              <a:rPr lang="en-US" b="1" dirty="0"/>
              <a:t>the Innovative teaching practice</a:t>
            </a:r>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1080000" y="1750663"/>
            <a:ext cx="9140700" cy="4351338"/>
          </a:xfrm>
        </p:spPr>
        <p:txBody>
          <a:bodyPr>
            <a:normAutofit/>
          </a:bodyPr>
          <a:lstStyle/>
          <a:p>
            <a:pPr>
              <a:spcAft>
                <a:spcPts val="1200"/>
              </a:spcAft>
            </a:pPr>
            <a:r>
              <a:rPr lang="en-GB" sz="2400" b="1" dirty="0"/>
              <a:t>Title: </a:t>
            </a:r>
            <a:r>
              <a:rPr lang="en-US" sz="2400" dirty="0"/>
              <a:t>Computational Thinking</a:t>
            </a:r>
            <a:br>
              <a:rPr lang="en-US" sz="2400" dirty="0"/>
            </a:br>
            <a:endParaRPr lang="en-US" sz="2400" dirty="0"/>
          </a:p>
          <a:p>
            <a:pPr>
              <a:spcAft>
                <a:spcPts val="1200"/>
              </a:spcAft>
            </a:pPr>
            <a:r>
              <a:rPr lang="en-GB" b="1" dirty="0"/>
              <a:t>Professor: </a:t>
            </a:r>
            <a:r>
              <a:rPr lang="en-GB" dirty="0"/>
              <a:t>Gohar </a:t>
            </a:r>
            <a:r>
              <a:rPr lang="en-GB" dirty="0" err="1"/>
              <a:t>Avetisyan</a:t>
            </a:r>
            <a:endParaRPr lang="en-GB" dirty="0"/>
          </a:p>
          <a:p>
            <a:pPr>
              <a:spcAft>
                <a:spcPts val="1200"/>
              </a:spcAft>
            </a:pPr>
            <a:r>
              <a:rPr lang="en-GB" b="1" dirty="0"/>
              <a:t>Institution: </a:t>
            </a:r>
            <a:r>
              <a:rPr lang="en-GB" b="1" i="1" dirty="0"/>
              <a:t>National University of Architecture and Construction of Armenia (NUACA)</a:t>
            </a:r>
          </a:p>
          <a:p>
            <a:pPr>
              <a:spcAft>
                <a:spcPts val="1200"/>
              </a:spcAft>
            </a:pPr>
            <a:r>
              <a:rPr lang="en-GB" b="1" dirty="0"/>
              <a:t>Mail: </a:t>
            </a:r>
            <a:r>
              <a:rPr lang="en-GB" b="1" dirty="0">
                <a:hlinkClick r:id="rId2"/>
              </a:rPr>
              <a:t>gavetisyan@nuaca.am</a:t>
            </a:r>
            <a:r>
              <a:rPr lang="en-GB" b="1" dirty="0"/>
              <a:t> </a:t>
            </a:r>
            <a:endParaRPr lang="en-US" dirty="0"/>
          </a:p>
        </p:txBody>
      </p:sp>
    </p:spTree>
    <p:extLst>
      <p:ext uri="{BB962C8B-B14F-4D97-AF65-F5344CB8AC3E}">
        <p14:creationId xmlns:p14="http://schemas.microsoft.com/office/powerpoint/2010/main" val="1101017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lstStyle/>
          <a:p>
            <a:r>
              <a:rPr lang="en-GB" b="1" dirty="0"/>
              <a:t>2. Description of the innovative teaching practice</a:t>
            </a:r>
            <a:endParaRPr lang="en-US" b="1" dirty="0"/>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972589" y="1750663"/>
            <a:ext cx="9248111" cy="4351338"/>
          </a:xfrm>
        </p:spPr>
        <p:txBody>
          <a:bodyPr>
            <a:normAutofit/>
          </a:bodyPr>
          <a:lstStyle/>
          <a:p>
            <a:endParaRPr lang="en-US" dirty="0"/>
          </a:p>
          <a:p>
            <a:endParaRPr lang="en-US" dirty="0"/>
          </a:p>
          <a:p>
            <a:endParaRPr lang="en-US" dirty="0"/>
          </a:p>
          <a:p>
            <a:pPr algn="just"/>
            <a:r>
              <a:rPr lang="en-US" dirty="0"/>
              <a:t>During a period of 40 days the participants will have opportunity to develop new skills and challenge their behavior by thinking and problem solving.</a:t>
            </a:r>
          </a:p>
          <a:p>
            <a:pPr algn="just"/>
            <a:r>
              <a:rPr lang="en-US" dirty="0"/>
              <a:t>With this learning process the participants will have opportunity to break large problems down into smaller ones (decomposition), recognize how these relate to problems that have been solved in the past (pattern recognition).</a:t>
            </a:r>
          </a:p>
          <a:p>
            <a:pPr marL="0" indent="0" algn="just">
              <a:buNone/>
            </a:pPr>
            <a:endParaRPr lang="en-US" dirty="0"/>
          </a:p>
          <a:p>
            <a:pPr algn="just"/>
            <a:endParaRPr lang="en-GB" dirty="0"/>
          </a:p>
        </p:txBody>
      </p:sp>
    </p:spTree>
    <p:extLst>
      <p:ext uri="{BB962C8B-B14F-4D97-AF65-F5344CB8AC3E}">
        <p14:creationId xmlns:p14="http://schemas.microsoft.com/office/powerpoint/2010/main" val="2008579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lstStyle/>
          <a:p>
            <a:r>
              <a:rPr lang="en-GB" b="1" dirty="0"/>
              <a:t>3. Duration and Target group</a:t>
            </a:r>
            <a:endParaRPr lang="en-US" b="1" dirty="0"/>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1163782" y="1750663"/>
            <a:ext cx="9056918" cy="4351338"/>
          </a:xfrm>
        </p:spPr>
        <p:txBody>
          <a:bodyPr>
            <a:normAutofit/>
          </a:bodyPr>
          <a:lstStyle/>
          <a:p>
            <a:pPr marL="0" indent="0">
              <a:spcAft>
                <a:spcPts val="1200"/>
              </a:spcAft>
              <a:buNone/>
            </a:pPr>
            <a:endParaRPr lang="en-GB" b="1" dirty="0"/>
          </a:p>
          <a:p>
            <a:pPr marL="0" indent="0">
              <a:spcAft>
                <a:spcPts val="1200"/>
              </a:spcAft>
              <a:buNone/>
            </a:pPr>
            <a:r>
              <a:rPr lang="en-GB" b="1" dirty="0"/>
              <a:t>Duration</a:t>
            </a:r>
            <a:r>
              <a:rPr lang="mk-MK" b="1" dirty="0"/>
              <a:t>: </a:t>
            </a:r>
            <a:r>
              <a:rPr lang="en-GB" dirty="0"/>
              <a:t>40 days</a:t>
            </a:r>
          </a:p>
          <a:p>
            <a:pPr marL="0" indent="0">
              <a:spcAft>
                <a:spcPts val="1200"/>
              </a:spcAft>
              <a:buNone/>
            </a:pPr>
            <a:r>
              <a:rPr lang="en-GB" b="1" dirty="0"/>
              <a:t>Target group:</a:t>
            </a:r>
          </a:p>
          <a:p>
            <a:pPr>
              <a:spcAft>
                <a:spcPts val="1200"/>
              </a:spcAft>
            </a:pPr>
            <a:r>
              <a:rPr lang="en-GB" dirty="0"/>
              <a:t>Students </a:t>
            </a:r>
          </a:p>
          <a:p>
            <a:pPr>
              <a:spcAft>
                <a:spcPts val="1200"/>
              </a:spcAft>
            </a:pPr>
            <a:r>
              <a:rPr lang="en-GB" dirty="0"/>
              <a:t>Professionals</a:t>
            </a:r>
          </a:p>
          <a:p>
            <a:pPr marL="0" indent="0">
              <a:spcAft>
                <a:spcPts val="1200"/>
              </a:spcAft>
              <a:buNone/>
            </a:pPr>
            <a:r>
              <a:rPr lang="en-GB" dirty="0"/>
              <a:t> </a:t>
            </a:r>
          </a:p>
          <a:p>
            <a:pPr marL="0" indent="0">
              <a:spcAft>
                <a:spcPts val="1200"/>
              </a:spcAft>
              <a:buNone/>
            </a:pPr>
            <a:endParaRPr lang="en-GB" dirty="0"/>
          </a:p>
          <a:p>
            <a:pPr>
              <a:spcAft>
                <a:spcPts val="1200"/>
              </a:spcAft>
            </a:pPr>
            <a:endParaRPr lang="en-US" dirty="0"/>
          </a:p>
        </p:txBody>
      </p:sp>
    </p:spTree>
    <p:extLst>
      <p:ext uri="{BB962C8B-B14F-4D97-AF65-F5344CB8AC3E}">
        <p14:creationId xmlns:p14="http://schemas.microsoft.com/office/powerpoint/2010/main" val="3228079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normAutofit/>
          </a:bodyPr>
          <a:lstStyle/>
          <a:p>
            <a:r>
              <a:rPr lang="en-GB" b="1" dirty="0"/>
              <a:t>4. </a:t>
            </a:r>
            <a:r>
              <a:rPr lang="en-US" b="1" dirty="0"/>
              <a:t>Skills to be acquired/ improved:</a:t>
            </a:r>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1080000" y="1750663"/>
            <a:ext cx="9140700" cy="4351338"/>
          </a:xfrm>
        </p:spPr>
        <p:txBody>
          <a:bodyPr>
            <a:normAutofit/>
          </a:bodyPr>
          <a:lstStyle/>
          <a:p>
            <a:pPr lvl="0" algn="just"/>
            <a:r>
              <a:rPr lang="en-US" i="1" dirty="0"/>
              <a:t>Soft skills – People related skills</a:t>
            </a:r>
            <a:r>
              <a:rPr lang="en-US" dirty="0"/>
              <a:t>: direct impact on Problem Solving Skills (through trial and error)</a:t>
            </a:r>
          </a:p>
          <a:p>
            <a:pPr marL="0" lvl="0" indent="0" algn="just">
              <a:buNone/>
            </a:pPr>
            <a:endParaRPr lang="en-GB" dirty="0"/>
          </a:p>
          <a:p>
            <a:pPr lvl="0" algn="just"/>
            <a:r>
              <a:rPr lang="en-US" i="1" dirty="0"/>
              <a:t>Soft skills – Personal skills</a:t>
            </a:r>
            <a:r>
              <a:rPr lang="en-US" dirty="0"/>
              <a:t>: direct impact on Professionalism (Professional Communication, Organizational skills)</a:t>
            </a:r>
          </a:p>
          <a:p>
            <a:pPr marL="0" lvl="0" indent="0" algn="just">
              <a:buNone/>
            </a:pPr>
            <a:endParaRPr lang="en-GB" dirty="0"/>
          </a:p>
          <a:p>
            <a:pPr lvl="0" algn="just"/>
            <a:r>
              <a:rPr lang="en-US" i="1" dirty="0"/>
              <a:t>Hard skills – Conceptual/thinking skills</a:t>
            </a:r>
            <a:r>
              <a:rPr lang="en-US" dirty="0"/>
              <a:t>: direct impact on Analytic thinking</a:t>
            </a:r>
          </a:p>
          <a:p>
            <a:pPr marL="0" lvl="0" indent="0" algn="just">
              <a:buNone/>
            </a:pPr>
            <a:endParaRPr lang="en-GB" dirty="0"/>
          </a:p>
        </p:txBody>
      </p:sp>
    </p:spTree>
    <p:extLst>
      <p:ext uri="{BB962C8B-B14F-4D97-AF65-F5344CB8AC3E}">
        <p14:creationId xmlns:p14="http://schemas.microsoft.com/office/powerpoint/2010/main" val="2879774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normAutofit/>
          </a:bodyPr>
          <a:lstStyle/>
          <a:p>
            <a:r>
              <a:rPr lang="en-GB" b="1" dirty="0"/>
              <a:t>5. Methods and techniques </a:t>
            </a:r>
            <a:endParaRPr lang="en-US" dirty="0"/>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1080000" y="1750663"/>
            <a:ext cx="9140700" cy="4351338"/>
          </a:xfrm>
        </p:spPr>
        <p:txBody>
          <a:bodyPr>
            <a:normAutofit/>
          </a:bodyPr>
          <a:lstStyle/>
          <a:p>
            <a:pPr lvl="0"/>
            <a:r>
              <a:rPr lang="en-US" b="1" dirty="0"/>
              <a:t>Format – Computational thinking</a:t>
            </a:r>
          </a:p>
          <a:p>
            <a:pPr marL="0" lvl="0" indent="0">
              <a:buNone/>
            </a:pPr>
            <a:endParaRPr lang="en-US" b="1" dirty="0"/>
          </a:p>
          <a:p>
            <a:pPr algn="just"/>
            <a:r>
              <a:rPr lang="en-US" b="1" dirty="0"/>
              <a:t>Techniques completed with individual work</a:t>
            </a:r>
            <a:r>
              <a:rPr lang="en-US" dirty="0"/>
              <a:t>: mental models, problem solving, task-solving. </a:t>
            </a:r>
          </a:p>
          <a:p>
            <a:pPr algn="just"/>
            <a:endParaRPr lang="en-US" dirty="0"/>
          </a:p>
          <a:p>
            <a:pPr algn="just"/>
            <a:r>
              <a:rPr lang="en-US" b="1" dirty="0"/>
              <a:t>Techniques completed in teams</a:t>
            </a:r>
            <a:r>
              <a:rPr lang="en-US" dirty="0"/>
              <a:t>: problem solving, debate, demonstration.</a:t>
            </a:r>
            <a:endParaRPr lang="en-US" b="1" dirty="0"/>
          </a:p>
          <a:p>
            <a:pPr marL="0" indent="0" algn="just">
              <a:buNone/>
            </a:pPr>
            <a:endParaRPr lang="en-US" dirty="0"/>
          </a:p>
          <a:p>
            <a:pPr lvl="0" algn="just"/>
            <a:r>
              <a:rPr lang="en-US" b="1" dirty="0"/>
              <a:t>Available resources via e-learning</a:t>
            </a:r>
            <a:r>
              <a:rPr lang="en-US" dirty="0"/>
              <a:t> platform: task-solved samples, articles, video materials, presentations.</a:t>
            </a:r>
          </a:p>
          <a:p>
            <a:pPr lvl="0"/>
            <a:endParaRPr lang="en-US" dirty="0"/>
          </a:p>
        </p:txBody>
      </p:sp>
    </p:spTree>
    <p:extLst>
      <p:ext uri="{BB962C8B-B14F-4D97-AF65-F5344CB8AC3E}">
        <p14:creationId xmlns:p14="http://schemas.microsoft.com/office/powerpoint/2010/main" val="508767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noAutofit/>
          </a:bodyPr>
          <a:lstStyle/>
          <a:p>
            <a:r>
              <a:rPr lang="en-GB" b="1" dirty="0"/>
              <a:t>6. </a:t>
            </a:r>
            <a:r>
              <a:rPr lang="en-US" b="1"/>
              <a:t>Methods </a:t>
            </a:r>
            <a:r>
              <a:rPr lang="en-US" b="1" dirty="0"/>
              <a:t>for assessment and evaluation of the practice</a:t>
            </a:r>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1080000" y="1750663"/>
            <a:ext cx="9140700" cy="4351338"/>
          </a:xfrm>
        </p:spPr>
        <p:txBody>
          <a:bodyPr>
            <a:normAutofit/>
          </a:bodyPr>
          <a:lstStyle/>
          <a:p>
            <a:r>
              <a:rPr lang="en-US" b="1" dirty="0"/>
              <a:t>Methods for assessment</a:t>
            </a:r>
          </a:p>
          <a:p>
            <a:endParaRPr lang="en-US" dirty="0"/>
          </a:p>
          <a:p>
            <a:r>
              <a:rPr lang="en-US" dirty="0"/>
              <a:t>Pre- and post- self-assessment</a:t>
            </a:r>
          </a:p>
          <a:p>
            <a:r>
              <a:rPr lang="en-US" dirty="0"/>
              <a:t>Points achieved after problem solving</a:t>
            </a:r>
          </a:p>
          <a:p>
            <a:pPr marL="0" indent="0">
              <a:buNone/>
            </a:pPr>
            <a:endParaRPr lang="en-US" dirty="0"/>
          </a:p>
          <a:p>
            <a:r>
              <a:rPr lang="en-US" b="1" dirty="0"/>
              <a:t>Methods for evaluation</a:t>
            </a:r>
          </a:p>
          <a:p>
            <a:pPr marL="0" indent="0">
              <a:buNone/>
            </a:pPr>
            <a:endParaRPr lang="en-GB" dirty="0"/>
          </a:p>
          <a:p>
            <a:r>
              <a:rPr lang="en-US" dirty="0"/>
              <a:t>Evaluation lists and feedback from students</a:t>
            </a:r>
          </a:p>
          <a:p>
            <a:pPr marL="0" indent="0">
              <a:buNone/>
            </a:pPr>
            <a:endParaRPr lang="en-US" dirty="0"/>
          </a:p>
        </p:txBody>
      </p:sp>
    </p:spTree>
    <p:extLst>
      <p:ext uri="{BB962C8B-B14F-4D97-AF65-F5344CB8AC3E}">
        <p14:creationId xmlns:p14="http://schemas.microsoft.com/office/powerpoint/2010/main" val="1380074314"/>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2400" b="1" dirty="0" smtClean="0"/>
        </a:defPPr>
      </a:lstStyle>
    </a:txDef>
  </a:objectDefaults>
  <a:extraClrSchemeLst/>
  <a:extLst>
    <a:ext uri="{05A4C25C-085E-4340-85A3-A5531E510DB2}">
      <thm15:themeFamily xmlns:thm15="http://schemas.microsoft.com/office/thememl/2012/main" name="Presentation1.pptx" id="{AE8E6D74-1B11-4748-AC68-BB99129FEB5C}" vid="{E67EB6DF-D0BA-494F-901D-824AB1914B44}"/>
    </a:ext>
  </a:extLst>
</a:theme>
</file>

<file path=docProps/app.xml><?xml version="1.0" encoding="utf-8"?>
<Properties xmlns="http://schemas.openxmlformats.org/officeDocument/2006/extended-properties" xmlns:vt="http://schemas.openxmlformats.org/officeDocument/2006/docPropsVTypes">
  <TotalTime>0</TotalTime>
  <Words>264</Words>
  <Application>Microsoft Office PowerPoint</Application>
  <PresentationFormat>Widescreen</PresentationFormat>
  <Paragraphs>41</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1_Office Theme</vt:lpstr>
      <vt:lpstr>1. General information about the Innovative teaching practice</vt:lpstr>
      <vt:lpstr>2. Description of the innovative teaching practice</vt:lpstr>
      <vt:lpstr>3. Duration and Target group</vt:lpstr>
      <vt:lpstr>4. Skills to be acquired/ improved:</vt:lpstr>
      <vt:lpstr>5. Methods and techniques </vt:lpstr>
      <vt:lpstr>6. Methods for assessment and evaluation of the practice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General information about the Innovative teaching practice</dc:title>
  <dc:creator>Sergey Churilov</dc:creator>
  <cp:lastModifiedBy>Sergey Churilov</cp:lastModifiedBy>
  <cp:revision>1</cp:revision>
  <dcterms:created xsi:type="dcterms:W3CDTF">2020-09-18T12:51:45Z</dcterms:created>
  <dcterms:modified xsi:type="dcterms:W3CDTF">2020-09-18T12:52:07Z</dcterms:modified>
</cp:coreProperties>
</file>